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47.xml" ContentType="application/vnd.openxmlformats-officedocument.presentationml.slide+xml"/>
  <Override PartName="/ppt/slides/slide5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s/slide5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slides/slide5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4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Layouts/slideLayout3.xml" ContentType="application/vnd.openxmlformats-officedocument.presentationml.slideLayout+xml"/>
  <Default Extension="emf" ContentType="image/x-emf"/>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0.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82"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3" r:id="rId29"/>
    <p:sldId id="284" r:id="rId30"/>
    <p:sldId id="285" r:id="rId31"/>
    <p:sldId id="286" r:id="rId32"/>
    <p:sldId id="287" r:id="rId33"/>
    <p:sldId id="288" r:id="rId34"/>
    <p:sldId id="289" r:id="rId35"/>
    <p:sldId id="290" r:id="rId36"/>
    <p:sldId id="291" r:id="rId37"/>
    <p:sldId id="292" r:id="rId38"/>
    <p:sldId id="295" r:id="rId39"/>
    <p:sldId id="293" r:id="rId40"/>
    <p:sldId id="294" r:id="rId41"/>
    <p:sldId id="296" r:id="rId42"/>
    <p:sldId id="297" r:id="rId43"/>
    <p:sldId id="298" r:id="rId44"/>
    <p:sldId id="299" r:id="rId45"/>
    <p:sldId id="300" r:id="rId46"/>
    <p:sldId id="301" r:id="rId47"/>
    <p:sldId id="302" r:id="rId48"/>
    <p:sldId id="311" r:id="rId49"/>
    <p:sldId id="303" r:id="rId50"/>
    <p:sldId id="304" r:id="rId51"/>
    <p:sldId id="305" r:id="rId52"/>
    <p:sldId id="306" r:id="rId53"/>
    <p:sldId id="307" r:id="rId54"/>
    <p:sldId id="310" r:id="rId55"/>
    <p:sldId id="308" r:id="rId56"/>
    <p:sldId id="309" r:id="rId5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varScale="1">
        <p:scale>
          <a:sx n="61" d="100"/>
          <a:sy n="61" d="100"/>
        </p:scale>
        <p:origin x="-954" y="-84"/>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veen mukkapati" userId="0662ca9a0c4f1ba4" providerId="LiveId" clId="{5134ACAF-CD7C-454B-B615-856FA9133A9E}"/>
    <pc:docChg chg="undo custSel addSld delSld modSld">
      <pc:chgData name="naveen mukkapati" userId="0662ca9a0c4f1ba4" providerId="LiveId" clId="{5134ACAF-CD7C-454B-B615-856FA9133A9E}" dt="2021-04-25T15:50:33.885" v="11525" actId="1076"/>
      <pc:docMkLst>
        <pc:docMk/>
      </pc:docMkLst>
      <pc:sldChg chg="delSp modSp new mod">
        <pc:chgData name="naveen mukkapati" userId="0662ca9a0c4f1ba4" providerId="LiveId" clId="{5134ACAF-CD7C-454B-B615-856FA9133A9E}" dt="2021-04-20T01:57:30.456" v="32" actId="478"/>
        <pc:sldMkLst>
          <pc:docMk/>
          <pc:sldMk cId="2223594864" sldId="256"/>
        </pc:sldMkLst>
        <pc:spChg chg="mod">
          <ac:chgData name="naveen mukkapati" userId="0662ca9a0c4f1ba4" providerId="LiveId" clId="{5134ACAF-CD7C-454B-B615-856FA9133A9E}" dt="2021-04-20T01:57:23.044" v="31" actId="20577"/>
          <ac:spMkLst>
            <pc:docMk/>
            <pc:sldMk cId="2223594864" sldId="256"/>
            <ac:spMk id="2" creationId="{F3F4CE24-5AAD-4D5F-AEFF-3CA8F600C11C}"/>
          </ac:spMkLst>
        </pc:spChg>
        <pc:spChg chg="del">
          <ac:chgData name="naveen mukkapati" userId="0662ca9a0c4f1ba4" providerId="LiveId" clId="{5134ACAF-CD7C-454B-B615-856FA9133A9E}" dt="2021-04-20T01:57:30.456" v="32" actId="478"/>
          <ac:spMkLst>
            <pc:docMk/>
            <pc:sldMk cId="2223594864" sldId="256"/>
            <ac:spMk id="3" creationId="{0FCC2D0F-B72B-4C46-86B4-4E7C1BBDD4D5}"/>
          </ac:spMkLst>
        </pc:spChg>
      </pc:sldChg>
      <pc:sldChg chg="modSp new mod">
        <pc:chgData name="naveen mukkapati" userId="0662ca9a0c4f1ba4" providerId="LiveId" clId="{5134ACAF-CD7C-454B-B615-856FA9133A9E}" dt="2021-04-20T02:06:17.464" v="564" actId="14100"/>
        <pc:sldMkLst>
          <pc:docMk/>
          <pc:sldMk cId="2723420193" sldId="257"/>
        </pc:sldMkLst>
        <pc:spChg chg="mod">
          <ac:chgData name="naveen mukkapati" userId="0662ca9a0c4f1ba4" providerId="LiveId" clId="{5134ACAF-CD7C-454B-B615-856FA9133A9E}" dt="2021-04-20T01:57:53.013" v="50" actId="14100"/>
          <ac:spMkLst>
            <pc:docMk/>
            <pc:sldMk cId="2723420193" sldId="257"/>
            <ac:spMk id="2" creationId="{FC5DECEE-793C-43B0-81D2-31973D16D545}"/>
          </ac:spMkLst>
        </pc:spChg>
        <pc:spChg chg="mod">
          <ac:chgData name="naveen mukkapati" userId="0662ca9a0c4f1ba4" providerId="LiveId" clId="{5134ACAF-CD7C-454B-B615-856FA9133A9E}" dt="2021-04-20T02:06:17.464" v="564" actId="14100"/>
          <ac:spMkLst>
            <pc:docMk/>
            <pc:sldMk cId="2723420193" sldId="257"/>
            <ac:spMk id="3" creationId="{64571619-50A9-46BD-BF23-9FD66FB8EC29}"/>
          </ac:spMkLst>
        </pc:spChg>
      </pc:sldChg>
      <pc:sldChg chg="addSp delSp modSp new mod">
        <pc:chgData name="naveen mukkapati" userId="0662ca9a0c4f1ba4" providerId="LiveId" clId="{5134ACAF-CD7C-454B-B615-856FA9133A9E}" dt="2021-04-20T02:12:31.490" v="692" actId="20577"/>
        <pc:sldMkLst>
          <pc:docMk/>
          <pc:sldMk cId="3856351117" sldId="258"/>
        </pc:sldMkLst>
        <pc:spChg chg="mod">
          <ac:chgData name="naveen mukkapati" userId="0662ca9a0c4f1ba4" providerId="LiveId" clId="{5134ACAF-CD7C-454B-B615-856FA9133A9E}" dt="2021-04-20T02:07:17.930" v="595" actId="20577"/>
          <ac:spMkLst>
            <pc:docMk/>
            <pc:sldMk cId="3856351117" sldId="258"/>
            <ac:spMk id="2" creationId="{AD6D4BC3-A179-4B0D-8AC0-9F5AA74565F6}"/>
          </ac:spMkLst>
        </pc:spChg>
        <pc:spChg chg="mod">
          <ac:chgData name="naveen mukkapati" userId="0662ca9a0c4f1ba4" providerId="LiveId" clId="{5134ACAF-CD7C-454B-B615-856FA9133A9E}" dt="2021-04-20T02:12:31.490" v="692" actId="20577"/>
          <ac:spMkLst>
            <pc:docMk/>
            <pc:sldMk cId="3856351117" sldId="258"/>
            <ac:spMk id="3" creationId="{85025B61-E390-452F-9EE3-E0465D19BA46}"/>
          </ac:spMkLst>
        </pc:spChg>
        <pc:spChg chg="add del">
          <ac:chgData name="naveen mukkapati" userId="0662ca9a0c4f1ba4" providerId="LiveId" clId="{5134ACAF-CD7C-454B-B615-856FA9133A9E}" dt="2021-04-20T02:09:58.498" v="598" actId="478"/>
          <ac:spMkLst>
            <pc:docMk/>
            <pc:sldMk cId="3856351117" sldId="258"/>
            <ac:spMk id="4" creationId="{7A012A14-B853-432A-A3D3-1690EDD32F3A}"/>
          </ac:spMkLst>
        </pc:spChg>
        <pc:picChg chg="add mod">
          <ac:chgData name="naveen mukkapati" userId="0662ca9a0c4f1ba4" providerId="LiveId" clId="{5134ACAF-CD7C-454B-B615-856FA9133A9E}" dt="2021-04-20T02:11:27.544" v="603" actId="1076"/>
          <ac:picMkLst>
            <pc:docMk/>
            <pc:sldMk cId="3856351117" sldId="258"/>
            <ac:picMk id="1026" creationId="{ABA151EB-E358-41B6-9DC3-5B6721CBD85C}"/>
          </ac:picMkLst>
        </pc:picChg>
      </pc:sldChg>
      <pc:sldChg chg="addSp delSp modSp new mod">
        <pc:chgData name="naveen mukkapati" userId="0662ca9a0c4f1ba4" providerId="LiveId" clId="{5134ACAF-CD7C-454B-B615-856FA9133A9E}" dt="2021-04-20T02:54:25.655" v="1250" actId="27636"/>
        <pc:sldMkLst>
          <pc:docMk/>
          <pc:sldMk cId="2860015420" sldId="259"/>
        </pc:sldMkLst>
        <pc:spChg chg="del mod">
          <ac:chgData name="naveen mukkapati" userId="0662ca9a0c4f1ba4" providerId="LiveId" clId="{5134ACAF-CD7C-454B-B615-856FA9133A9E}" dt="2021-04-20T02:12:48.828" v="703" actId="478"/>
          <ac:spMkLst>
            <pc:docMk/>
            <pc:sldMk cId="2860015420" sldId="259"/>
            <ac:spMk id="2" creationId="{37DF2E8C-696F-4F4B-B767-F8CEA7754847}"/>
          </ac:spMkLst>
        </pc:spChg>
        <pc:spChg chg="mod">
          <ac:chgData name="naveen mukkapati" userId="0662ca9a0c4f1ba4" providerId="LiveId" clId="{5134ACAF-CD7C-454B-B615-856FA9133A9E}" dt="2021-04-20T02:54:25.655" v="1250" actId="27636"/>
          <ac:spMkLst>
            <pc:docMk/>
            <pc:sldMk cId="2860015420" sldId="259"/>
            <ac:spMk id="3" creationId="{ACACD330-CD6B-41D0-A63A-A96A83AD4C47}"/>
          </ac:spMkLst>
        </pc:spChg>
        <pc:spChg chg="add del mod">
          <ac:chgData name="naveen mukkapati" userId="0662ca9a0c4f1ba4" providerId="LiveId" clId="{5134ACAF-CD7C-454B-B615-856FA9133A9E}" dt="2021-04-20T02:12:53.623" v="704" actId="478"/>
          <ac:spMkLst>
            <pc:docMk/>
            <pc:sldMk cId="2860015420" sldId="259"/>
            <ac:spMk id="5" creationId="{CC9AE8ED-06B5-4A23-9858-174380A02DF3}"/>
          </ac:spMkLst>
        </pc:spChg>
      </pc:sldChg>
      <pc:sldChg chg="delSp modSp new mod">
        <pc:chgData name="naveen mukkapati" userId="0662ca9a0c4f1ba4" providerId="LiveId" clId="{5134ACAF-CD7C-454B-B615-856FA9133A9E}" dt="2021-04-20T03:04:11.547" v="1831" actId="207"/>
        <pc:sldMkLst>
          <pc:docMk/>
          <pc:sldMk cId="3487397559" sldId="260"/>
        </pc:sldMkLst>
        <pc:spChg chg="del">
          <ac:chgData name="naveen mukkapati" userId="0662ca9a0c4f1ba4" providerId="LiveId" clId="{5134ACAF-CD7C-454B-B615-856FA9133A9E}" dt="2021-04-20T02:55:42.336" v="1252" actId="478"/>
          <ac:spMkLst>
            <pc:docMk/>
            <pc:sldMk cId="3487397559" sldId="260"/>
            <ac:spMk id="2" creationId="{C213697C-5401-40E9-8F56-E0D2F8471098}"/>
          </ac:spMkLst>
        </pc:spChg>
        <pc:spChg chg="mod">
          <ac:chgData name="naveen mukkapati" userId="0662ca9a0c4f1ba4" providerId="LiveId" clId="{5134ACAF-CD7C-454B-B615-856FA9133A9E}" dt="2021-04-20T03:04:11.547" v="1831" actId="207"/>
          <ac:spMkLst>
            <pc:docMk/>
            <pc:sldMk cId="3487397559" sldId="260"/>
            <ac:spMk id="3" creationId="{D94BB59A-39DA-4381-B78C-4329F6145B11}"/>
          </ac:spMkLst>
        </pc:spChg>
      </pc:sldChg>
      <pc:sldChg chg="modSp new mod">
        <pc:chgData name="naveen mukkapati" userId="0662ca9a0c4f1ba4" providerId="LiveId" clId="{5134ACAF-CD7C-454B-B615-856FA9133A9E}" dt="2021-04-20T03:15:14.909" v="2331" actId="20577"/>
        <pc:sldMkLst>
          <pc:docMk/>
          <pc:sldMk cId="1202101155" sldId="261"/>
        </pc:sldMkLst>
        <pc:spChg chg="mod">
          <ac:chgData name="naveen mukkapati" userId="0662ca9a0c4f1ba4" providerId="LiveId" clId="{5134ACAF-CD7C-454B-B615-856FA9133A9E}" dt="2021-04-20T03:04:44.256" v="1853" actId="14100"/>
          <ac:spMkLst>
            <pc:docMk/>
            <pc:sldMk cId="1202101155" sldId="261"/>
            <ac:spMk id="2" creationId="{0A84F62C-D9E8-459B-86AF-C59BAF5DD731}"/>
          </ac:spMkLst>
        </pc:spChg>
        <pc:spChg chg="mod">
          <ac:chgData name="naveen mukkapati" userId="0662ca9a0c4f1ba4" providerId="LiveId" clId="{5134ACAF-CD7C-454B-B615-856FA9133A9E}" dt="2021-04-20T03:15:14.909" v="2331" actId="20577"/>
          <ac:spMkLst>
            <pc:docMk/>
            <pc:sldMk cId="1202101155" sldId="261"/>
            <ac:spMk id="3" creationId="{76BF2144-C2BD-4BA9-9472-78E41548D6A6}"/>
          </ac:spMkLst>
        </pc:spChg>
      </pc:sldChg>
      <pc:sldChg chg="addSp delSp modSp new mod">
        <pc:chgData name="naveen mukkapati" userId="0662ca9a0c4f1ba4" providerId="LiveId" clId="{5134ACAF-CD7C-454B-B615-856FA9133A9E}" dt="2021-04-20T05:40:17.538" v="4255" actId="403"/>
        <pc:sldMkLst>
          <pc:docMk/>
          <pc:sldMk cId="4113479510" sldId="262"/>
        </pc:sldMkLst>
        <pc:spChg chg="mod">
          <ac:chgData name="naveen mukkapati" userId="0662ca9a0c4f1ba4" providerId="LiveId" clId="{5134ACAF-CD7C-454B-B615-856FA9133A9E}" dt="2021-04-20T03:24:45.667" v="2725" actId="207"/>
          <ac:spMkLst>
            <pc:docMk/>
            <pc:sldMk cId="4113479510" sldId="262"/>
            <ac:spMk id="2" creationId="{40EE7D8D-8D1E-403F-8815-CB4101F28F7D}"/>
          </ac:spMkLst>
        </pc:spChg>
        <pc:spChg chg="mod">
          <ac:chgData name="naveen mukkapati" userId="0662ca9a0c4f1ba4" providerId="LiveId" clId="{5134ACAF-CD7C-454B-B615-856FA9133A9E}" dt="2021-04-20T05:40:17.538" v="4255" actId="403"/>
          <ac:spMkLst>
            <pc:docMk/>
            <pc:sldMk cId="4113479510" sldId="262"/>
            <ac:spMk id="3" creationId="{329D4A20-D296-4F33-B75F-83F0F4062CCD}"/>
          </ac:spMkLst>
        </pc:spChg>
        <pc:graphicFrameChg chg="add del modGraphic">
          <ac:chgData name="naveen mukkapati" userId="0662ca9a0c4f1ba4" providerId="LiveId" clId="{5134ACAF-CD7C-454B-B615-856FA9133A9E}" dt="2021-04-20T03:16:21.148" v="2332" actId="478"/>
          <ac:graphicFrameMkLst>
            <pc:docMk/>
            <pc:sldMk cId="4113479510" sldId="262"/>
            <ac:graphicFrameMk id="5" creationId="{CF569E28-5253-4B00-A20C-E0F3CC5BD5A2}"/>
          </ac:graphicFrameMkLst>
        </pc:graphicFrameChg>
      </pc:sldChg>
      <pc:sldChg chg="addSp modSp new mod">
        <pc:chgData name="naveen mukkapati" userId="0662ca9a0c4f1ba4" providerId="LiveId" clId="{5134ACAF-CD7C-454B-B615-856FA9133A9E}" dt="2021-04-20T03:33:53.948" v="3087" actId="20577"/>
        <pc:sldMkLst>
          <pc:docMk/>
          <pc:sldMk cId="309794521" sldId="263"/>
        </pc:sldMkLst>
        <pc:spChg chg="mod">
          <ac:chgData name="naveen mukkapati" userId="0662ca9a0c4f1ba4" providerId="LiveId" clId="{5134ACAF-CD7C-454B-B615-856FA9133A9E}" dt="2021-04-20T03:24:35.946" v="2723" actId="14100"/>
          <ac:spMkLst>
            <pc:docMk/>
            <pc:sldMk cId="309794521" sldId="263"/>
            <ac:spMk id="2" creationId="{5A4C9904-9E39-4857-A788-40DA3C8ED734}"/>
          </ac:spMkLst>
        </pc:spChg>
        <pc:spChg chg="mod">
          <ac:chgData name="naveen mukkapati" userId="0662ca9a0c4f1ba4" providerId="LiveId" clId="{5134ACAF-CD7C-454B-B615-856FA9133A9E}" dt="2021-04-20T03:33:53.948" v="3087" actId="20577"/>
          <ac:spMkLst>
            <pc:docMk/>
            <pc:sldMk cId="309794521" sldId="263"/>
            <ac:spMk id="3" creationId="{903DB699-5F6F-422A-AB65-4BB53E5F953A}"/>
          </ac:spMkLst>
        </pc:spChg>
        <pc:picChg chg="add mod">
          <ac:chgData name="naveen mukkapati" userId="0662ca9a0c4f1ba4" providerId="LiveId" clId="{5134ACAF-CD7C-454B-B615-856FA9133A9E}" dt="2021-04-20T03:31:31.779" v="3000" actId="1076"/>
          <ac:picMkLst>
            <pc:docMk/>
            <pc:sldMk cId="309794521" sldId="263"/>
            <ac:picMk id="5" creationId="{131E3323-F6D1-40CE-8569-38D434D8E926}"/>
          </ac:picMkLst>
        </pc:picChg>
      </pc:sldChg>
      <pc:sldChg chg="addSp delSp modSp new mod">
        <pc:chgData name="naveen mukkapati" userId="0662ca9a0c4f1ba4" providerId="LiveId" clId="{5134ACAF-CD7C-454B-B615-856FA9133A9E}" dt="2021-04-22T03:18:10.898" v="5166" actId="207"/>
        <pc:sldMkLst>
          <pc:docMk/>
          <pc:sldMk cId="222945645" sldId="264"/>
        </pc:sldMkLst>
        <pc:spChg chg="mod">
          <ac:chgData name="naveen mukkapati" userId="0662ca9a0c4f1ba4" providerId="LiveId" clId="{5134ACAF-CD7C-454B-B615-856FA9133A9E}" dt="2021-04-22T03:18:10.898" v="5166" actId="207"/>
          <ac:spMkLst>
            <pc:docMk/>
            <pc:sldMk cId="222945645" sldId="264"/>
            <ac:spMk id="2" creationId="{092CC1C3-CC9C-4C32-87C0-E32CBF5C3E67}"/>
          </ac:spMkLst>
        </pc:spChg>
        <pc:spChg chg="del mod">
          <ac:chgData name="naveen mukkapati" userId="0662ca9a0c4f1ba4" providerId="LiveId" clId="{5134ACAF-CD7C-454B-B615-856FA9133A9E}" dt="2021-04-20T03:58:16.165" v="3136" actId="22"/>
          <ac:spMkLst>
            <pc:docMk/>
            <pc:sldMk cId="222945645" sldId="264"/>
            <ac:spMk id="3" creationId="{0CDF9558-7BBB-43FB-A035-F0F5556E3C29}"/>
          </ac:spMkLst>
        </pc:spChg>
        <pc:spChg chg="add del mod">
          <ac:chgData name="naveen mukkapati" userId="0662ca9a0c4f1ba4" providerId="LiveId" clId="{5134ACAF-CD7C-454B-B615-856FA9133A9E}" dt="2021-04-20T03:59:03.534" v="3143" actId="21"/>
          <ac:spMkLst>
            <pc:docMk/>
            <pc:sldMk cId="222945645" sldId="264"/>
            <ac:spMk id="7" creationId="{3934E4F2-391C-4668-96A3-E83D99AAF1AE}"/>
          </ac:spMkLst>
        </pc:spChg>
        <pc:spChg chg="add mod">
          <ac:chgData name="naveen mukkapati" userId="0662ca9a0c4f1ba4" providerId="LiveId" clId="{5134ACAF-CD7C-454B-B615-856FA9133A9E}" dt="2021-04-20T04:06:55.151" v="3601" actId="20577"/>
          <ac:spMkLst>
            <pc:docMk/>
            <pc:sldMk cId="222945645" sldId="264"/>
            <ac:spMk id="9" creationId="{EA7CD161-77E4-48FB-9351-B76B2805D8C5}"/>
          </ac:spMkLst>
        </pc:spChg>
        <pc:picChg chg="add del mod ord">
          <ac:chgData name="naveen mukkapati" userId="0662ca9a0c4f1ba4" providerId="LiveId" clId="{5134ACAF-CD7C-454B-B615-856FA9133A9E}" dt="2021-04-20T03:59:05.941" v="3144" actId="21"/>
          <ac:picMkLst>
            <pc:docMk/>
            <pc:sldMk cId="222945645" sldId="264"/>
            <ac:picMk id="5" creationId="{9FB498FC-0B4D-46B3-9746-48B63DDCDFA5}"/>
          </ac:picMkLst>
        </pc:picChg>
      </pc:sldChg>
      <pc:sldChg chg="addSp delSp modSp new mod">
        <pc:chgData name="naveen mukkapati" userId="0662ca9a0c4f1ba4" providerId="LiveId" clId="{5134ACAF-CD7C-454B-B615-856FA9133A9E}" dt="2021-04-20T05:39:52.486" v="4252"/>
        <pc:sldMkLst>
          <pc:docMk/>
          <pc:sldMk cId="3062193753" sldId="265"/>
        </pc:sldMkLst>
        <pc:spChg chg="del">
          <ac:chgData name="naveen mukkapati" userId="0662ca9a0c4f1ba4" providerId="LiveId" clId="{5134ACAF-CD7C-454B-B615-856FA9133A9E}" dt="2021-04-20T04:05:19.872" v="3531" actId="478"/>
          <ac:spMkLst>
            <pc:docMk/>
            <pc:sldMk cId="3062193753" sldId="265"/>
            <ac:spMk id="2" creationId="{70D73011-1030-4634-AC6E-215C1C54B23D}"/>
          </ac:spMkLst>
        </pc:spChg>
        <pc:spChg chg="del">
          <ac:chgData name="naveen mukkapati" userId="0662ca9a0c4f1ba4" providerId="LiveId" clId="{5134ACAF-CD7C-454B-B615-856FA9133A9E}" dt="2021-04-20T04:05:36.554" v="3574" actId="478"/>
          <ac:spMkLst>
            <pc:docMk/>
            <pc:sldMk cId="3062193753" sldId="265"/>
            <ac:spMk id="3" creationId="{1E70031A-4C2D-4978-BD13-963EED06D616}"/>
          </ac:spMkLst>
        </pc:spChg>
        <pc:spChg chg="add mod">
          <ac:chgData name="naveen mukkapati" userId="0662ca9a0c4f1ba4" providerId="LiveId" clId="{5134ACAF-CD7C-454B-B615-856FA9133A9E}" dt="2021-04-20T04:20:32.372" v="3819" actId="1035"/>
          <ac:spMkLst>
            <pc:docMk/>
            <pc:sldMk cId="3062193753" sldId="265"/>
            <ac:spMk id="6" creationId="{F363BCD9-E1F0-4595-BB79-2FDFC97F810E}"/>
          </ac:spMkLst>
        </pc:spChg>
        <pc:spChg chg="add mod">
          <ac:chgData name="naveen mukkapati" userId="0662ca9a0c4f1ba4" providerId="LiveId" clId="{5134ACAF-CD7C-454B-B615-856FA9133A9E}" dt="2021-04-20T04:21:16.256" v="3847" actId="403"/>
          <ac:spMkLst>
            <pc:docMk/>
            <pc:sldMk cId="3062193753" sldId="265"/>
            <ac:spMk id="7" creationId="{E188C02B-2727-45E5-A901-700C4FDFA88C}"/>
          </ac:spMkLst>
        </pc:spChg>
        <pc:graphicFrameChg chg="add mod modGraphic">
          <ac:chgData name="naveen mukkapati" userId="0662ca9a0c4f1ba4" providerId="LiveId" clId="{5134ACAF-CD7C-454B-B615-856FA9133A9E}" dt="2021-04-20T05:39:52.486" v="4252"/>
          <ac:graphicFrameMkLst>
            <pc:docMk/>
            <pc:sldMk cId="3062193753" sldId="265"/>
            <ac:graphicFrameMk id="5" creationId="{F4392A42-6D90-4386-9CD5-18B74CD96991}"/>
          </ac:graphicFrameMkLst>
        </pc:graphicFrameChg>
        <pc:picChg chg="add del mod">
          <ac:chgData name="naveen mukkapati" userId="0662ca9a0c4f1ba4" providerId="LiveId" clId="{5134ACAF-CD7C-454B-B615-856FA9133A9E}" dt="2021-04-20T04:10:20.755" v="3604" actId="478"/>
          <ac:picMkLst>
            <pc:docMk/>
            <pc:sldMk cId="3062193753" sldId="265"/>
            <ac:picMk id="4" creationId="{A0213215-2D82-40E7-AD9B-EAFF662D4015}"/>
          </ac:picMkLst>
        </pc:picChg>
      </pc:sldChg>
      <pc:sldChg chg="add del">
        <pc:chgData name="naveen mukkapati" userId="0662ca9a0c4f1ba4" providerId="LiveId" clId="{5134ACAF-CD7C-454B-B615-856FA9133A9E}" dt="2021-04-20T03:59:03.018" v="3142"/>
        <pc:sldMkLst>
          <pc:docMk/>
          <pc:sldMk cId="1089921926" sldId="266"/>
        </pc:sldMkLst>
      </pc:sldChg>
      <pc:sldChg chg="modSp new mod">
        <pc:chgData name="naveen mukkapati" userId="0662ca9a0c4f1ba4" providerId="LiveId" clId="{5134ACAF-CD7C-454B-B615-856FA9133A9E}" dt="2021-04-20T04:35:50.017" v="4237" actId="20577"/>
        <pc:sldMkLst>
          <pc:docMk/>
          <pc:sldMk cId="2972567692" sldId="266"/>
        </pc:sldMkLst>
        <pc:spChg chg="mod">
          <ac:chgData name="naveen mukkapati" userId="0662ca9a0c4f1ba4" providerId="LiveId" clId="{5134ACAF-CD7C-454B-B615-856FA9133A9E}" dt="2021-04-20T04:22:05.228" v="3872" actId="113"/>
          <ac:spMkLst>
            <pc:docMk/>
            <pc:sldMk cId="2972567692" sldId="266"/>
            <ac:spMk id="2" creationId="{330BFD49-7987-4CF9-B5B5-880F9D803B84}"/>
          </ac:spMkLst>
        </pc:spChg>
        <pc:spChg chg="mod">
          <ac:chgData name="naveen mukkapati" userId="0662ca9a0c4f1ba4" providerId="LiveId" clId="{5134ACAF-CD7C-454B-B615-856FA9133A9E}" dt="2021-04-20T04:35:50.017" v="4237" actId="20577"/>
          <ac:spMkLst>
            <pc:docMk/>
            <pc:sldMk cId="2972567692" sldId="266"/>
            <ac:spMk id="3" creationId="{101B63A3-CC5E-4F61-BC7A-FA8013F8842F}"/>
          </ac:spMkLst>
        </pc:spChg>
      </pc:sldChg>
      <pc:sldChg chg="addSp delSp modSp new mod">
        <pc:chgData name="naveen mukkapati" userId="0662ca9a0c4f1ba4" providerId="LiveId" clId="{5134ACAF-CD7C-454B-B615-856FA9133A9E}" dt="2021-04-20T04:30:43.165" v="4173" actId="1076"/>
        <pc:sldMkLst>
          <pc:docMk/>
          <pc:sldMk cId="1916205969" sldId="267"/>
        </pc:sldMkLst>
        <pc:spChg chg="mod">
          <ac:chgData name="naveen mukkapati" userId="0662ca9a0c4f1ba4" providerId="LiveId" clId="{5134ACAF-CD7C-454B-B615-856FA9133A9E}" dt="2021-04-20T04:29:45.453" v="4163" actId="14100"/>
          <ac:spMkLst>
            <pc:docMk/>
            <pc:sldMk cId="1916205969" sldId="267"/>
            <ac:spMk id="2" creationId="{9AAF9D3E-72D5-48D9-97CB-579FC03B0E16}"/>
          </ac:spMkLst>
        </pc:spChg>
        <pc:spChg chg="del mod">
          <ac:chgData name="naveen mukkapati" userId="0662ca9a0c4f1ba4" providerId="LiveId" clId="{5134ACAF-CD7C-454B-B615-856FA9133A9E}" dt="2021-04-20T04:29:49.195" v="4165" actId="478"/>
          <ac:spMkLst>
            <pc:docMk/>
            <pc:sldMk cId="1916205969" sldId="267"/>
            <ac:spMk id="3" creationId="{A84260E0-A4DD-4954-8993-BB4A201A68C3}"/>
          </ac:spMkLst>
        </pc:spChg>
        <pc:picChg chg="add mod">
          <ac:chgData name="naveen mukkapati" userId="0662ca9a0c4f1ba4" providerId="LiveId" clId="{5134ACAF-CD7C-454B-B615-856FA9133A9E}" dt="2021-04-20T04:30:43.165" v="4173" actId="1076"/>
          <ac:picMkLst>
            <pc:docMk/>
            <pc:sldMk cId="1916205969" sldId="267"/>
            <ac:picMk id="5" creationId="{B271E1DF-289B-49FC-870F-0616D654EB66}"/>
          </ac:picMkLst>
        </pc:picChg>
      </pc:sldChg>
      <pc:sldChg chg="addSp delSp modSp new mod">
        <pc:chgData name="naveen mukkapati" userId="0662ca9a0c4f1ba4" providerId="LiveId" clId="{5134ACAF-CD7C-454B-B615-856FA9133A9E}" dt="2021-04-23T13:39:26.639" v="5862" actId="14100"/>
        <pc:sldMkLst>
          <pc:docMk/>
          <pc:sldMk cId="219335457" sldId="268"/>
        </pc:sldMkLst>
        <pc:spChg chg="mod">
          <ac:chgData name="naveen mukkapati" userId="0662ca9a0c4f1ba4" providerId="LiveId" clId="{5134ACAF-CD7C-454B-B615-856FA9133A9E}" dt="2021-04-23T13:30:52.196" v="5782" actId="14100"/>
          <ac:spMkLst>
            <pc:docMk/>
            <pc:sldMk cId="219335457" sldId="268"/>
            <ac:spMk id="2" creationId="{DA4A6B92-06E6-4696-93A1-5CC735D0610B}"/>
          </ac:spMkLst>
        </pc:spChg>
        <pc:spChg chg="del mod">
          <ac:chgData name="naveen mukkapati" userId="0662ca9a0c4f1ba4" providerId="LiveId" clId="{5134ACAF-CD7C-454B-B615-856FA9133A9E}" dt="2021-04-23T13:32:06.613" v="5784" actId="3680"/>
          <ac:spMkLst>
            <pc:docMk/>
            <pc:sldMk cId="219335457" sldId="268"/>
            <ac:spMk id="3" creationId="{5BA636FF-2BE9-40E1-A5A7-AB250DB02331}"/>
          </ac:spMkLst>
        </pc:spChg>
        <pc:spChg chg="add mod">
          <ac:chgData name="naveen mukkapati" userId="0662ca9a0c4f1ba4" providerId="LiveId" clId="{5134ACAF-CD7C-454B-B615-856FA9133A9E}" dt="2021-04-23T13:39:07.232" v="5858" actId="20577"/>
          <ac:spMkLst>
            <pc:docMk/>
            <pc:sldMk cId="219335457" sldId="268"/>
            <ac:spMk id="6" creationId="{2B4940B3-5528-4746-8906-3863D7EF7F79}"/>
          </ac:spMkLst>
        </pc:spChg>
        <pc:graphicFrameChg chg="add del mod ord modGraphic">
          <ac:chgData name="naveen mukkapati" userId="0662ca9a0c4f1ba4" providerId="LiveId" clId="{5134ACAF-CD7C-454B-B615-856FA9133A9E}" dt="2021-04-23T13:38:10.336" v="5833" actId="478"/>
          <ac:graphicFrameMkLst>
            <pc:docMk/>
            <pc:sldMk cId="219335457" sldId="268"/>
            <ac:graphicFrameMk id="4" creationId="{4B4193E8-3B96-4CFB-AAB9-28B62BBFDCD9}"/>
          </ac:graphicFrameMkLst>
        </pc:graphicFrameChg>
        <pc:picChg chg="add mod">
          <ac:chgData name="naveen mukkapati" userId="0662ca9a0c4f1ba4" providerId="LiveId" clId="{5134ACAF-CD7C-454B-B615-856FA9133A9E}" dt="2021-04-23T13:39:26.639" v="5862" actId="14100"/>
          <ac:picMkLst>
            <pc:docMk/>
            <pc:sldMk cId="219335457" sldId="268"/>
            <ac:picMk id="8" creationId="{8EB4CD0A-4CC4-4586-8DA8-1D39E87009B3}"/>
          </ac:picMkLst>
        </pc:picChg>
      </pc:sldChg>
      <pc:sldChg chg="addSp modSp new mod">
        <pc:chgData name="naveen mukkapati" userId="0662ca9a0c4f1ba4" providerId="LiveId" clId="{5134ACAF-CD7C-454B-B615-856FA9133A9E}" dt="2021-04-22T03:18:29.298" v="5168" actId="207"/>
        <pc:sldMkLst>
          <pc:docMk/>
          <pc:sldMk cId="2173372964" sldId="269"/>
        </pc:sldMkLst>
        <pc:spChg chg="mod">
          <ac:chgData name="naveen mukkapati" userId="0662ca9a0c4f1ba4" providerId="LiveId" clId="{5134ACAF-CD7C-454B-B615-856FA9133A9E}" dt="2021-04-22T03:18:29.298" v="5168" actId="207"/>
          <ac:spMkLst>
            <pc:docMk/>
            <pc:sldMk cId="2173372964" sldId="269"/>
            <ac:spMk id="2" creationId="{1B06229E-356A-4611-BAAD-434224777EF4}"/>
          </ac:spMkLst>
        </pc:spChg>
        <pc:spChg chg="mod">
          <ac:chgData name="naveen mukkapati" userId="0662ca9a0c4f1ba4" providerId="LiveId" clId="{5134ACAF-CD7C-454B-B615-856FA9133A9E}" dt="2021-04-22T02:51:43.662" v="4515" actId="403"/>
          <ac:spMkLst>
            <pc:docMk/>
            <pc:sldMk cId="2173372964" sldId="269"/>
            <ac:spMk id="3" creationId="{ADA55F13-8BF3-4FE7-8CFE-92F23258912F}"/>
          </ac:spMkLst>
        </pc:spChg>
        <pc:picChg chg="add mod">
          <ac:chgData name="naveen mukkapati" userId="0662ca9a0c4f1ba4" providerId="LiveId" clId="{5134ACAF-CD7C-454B-B615-856FA9133A9E}" dt="2021-04-22T02:51:36.031" v="4513" actId="14100"/>
          <ac:picMkLst>
            <pc:docMk/>
            <pc:sldMk cId="2173372964" sldId="269"/>
            <ac:picMk id="5" creationId="{66E5E910-5BC1-4DCF-BF7D-E9D912116EF0}"/>
          </ac:picMkLst>
        </pc:picChg>
      </pc:sldChg>
      <pc:sldChg chg="addSp delSp modSp new mod">
        <pc:chgData name="naveen mukkapati" userId="0662ca9a0c4f1ba4" providerId="LiveId" clId="{5134ACAF-CD7C-454B-B615-856FA9133A9E}" dt="2021-04-22T02:57:04.777" v="4747" actId="27636"/>
        <pc:sldMkLst>
          <pc:docMk/>
          <pc:sldMk cId="1753088655" sldId="270"/>
        </pc:sldMkLst>
        <pc:spChg chg="del mod">
          <ac:chgData name="naveen mukkapati" userId="0662ca9a0c4f1ba4" providerId="LiveId" clId="{5134ACAF-CD7C-454B-B615-856FA9133A9E}" dt="2021-04-22T02:52:09.660" v="4518" actId="478"/>
          <ac:spMkLst>
            <pc:docMk/>
            <pc:sldMk cId="1753088655" sldId="270"/>
            <ac:spMk id="2" creationId="{889E6CAB-EDB4-48B2-9184-8C8407A889F3}"/>
          </ac:spMkLst>
        </pc:spChg>
        <pc:spChg chg="mod">
          <ac:chgData name="naveen mukkapati" userId="0662ca9a0c4f1ba4" providerId="LiveId" clId="{5134ACAF-CD7C-454B-B615-856FA9133A9E}" dt="2021-04-22T02:57:04.777" v="4747" actId="27636"/>
          <ac:spMkLst>
            <pc:docMk/>
            <pc:sldMk cId="1753088655" sldId="270"/>
            <ac:spMk id="3" creationId="{53ADF6EE-B47C-4F53-A81B-0298B1438B0D}"/>
          </ac:spMkLst>
        </pc:spChg>
        <pc:picChg chg="add mod">
          <ac:chgData name="naveen mukkapati" userId="0662ca9a0c4f1ba4" providerId="LiveId" clId="{5134ACAF-CD7C-454B-B615-856FA9133A9E}" dt="2021-04-22T02:57:01.009" v="4745" actId="1076"/>
          <ac:picMkLst>
            <pc:docMk/>
            <pc:sldMk cId="1753088655" sldId="270"/>
            <ac:picMk id="5" creationId="{354A6869-307F-4241-A656-94DA460B7412}"/>
          </ac:picMkLst>
        </pc:picChg>
      </pc:sldChg>
      <pc:sldChg chg="addSp delSp modSp new mod">
        <pc:chgData name="naveen mukkapati" userId="0662ca9a0c4f1ba4" providerId="LiveId" clId="{5134ACAF-CD7C-454B-B615-856FA9133A9E}" dt="2021-04-22T02:59:06.769" v="4873" actId="14100"/>
        <pc:sldMkLst>
          <pc:docMk/>
          <pc:sldMk cId="959713650" sldId="271"/>
        </pc:sldMkLst>
        <pc:spChg chg="del mod">
          <ac:chgData name="naveen mukkapati" userId="0662ca9a0c4f1ba4" providerId="LiveId" clId="{5134ACAF-CD7C-454B-B615-856FA9133A9E}" dt="2021-04-22T02:57:12.659" v="4750" actId="478"/>
          <ac:spMkLst>
            <pc:docMk/>
            <pc:sldMk cId="959713650" sldId="271"/>
            <ac:spMk id="2" creationId="{5AE559F7-4937-47A6-B223-D8C9A5B8C648}"/>
          </ac:spMkLst>
        </pc:spChg>
        <pc:spChg chg="mod">
          <ac:chgData name="naveen mukkapati" userId="0662ca9a0c4f1ba4" providerId="LiveId" clId="{5134ACAF-CD7C-454B-B615-856FA9133A9E}" dt="2021-04-22T02:58:35.510" v="4869" actId="20577"/>
          <ac:spMkLst>
            <pc:docMk/>
            <pc:sldMk cId="959713650" sldId="271"/>
            <ac:spMk id="3" creationId="{954CE19C-C358-4272-BAAA-464C7685299D}"/>
          </ac:spMkLst>
        </pc:spChg>
        <pc:picChg chg="add mod">
          <ac:chgData name="naveen mukkapati" userId="0662ca9a0c4f1ba4" providerId="LiveId" clId="{5134ACAF-CD7C-454B-B615-856FA9133A9E}" dt="2021-04-22T02:59:06.769" v="4873" actId="14100"/>
          <ac:picMkLst>
            <pc:docMk/>
            <pc:sldMk cId="959713650" sldId="271"/>
            <ac:picMk id="5" creationId="{014B0DD8-D0FD-4942-88C3-01B51C1639BB}"/>
          </ac:picMkLst>
        </pc:picChg>
      </pc:sldChg>
      <pc:sldChg chg="addSp delSp modSp new mod">
        <pc:chgData name="naveen mukkapati" userId="0662ca9a0c4f1ba4" providerId="LiveId" clId="{5134ACAF-CD7C-454B-B615-856FA9133A9E}" dt="2021-04-22T03:01:13.355" v="4894" actId="14100"/>
        <pc:sldMkLst>
          <pc:docMk/>
          <pc:sldMk cId="1709377622" sldId="272"/>
        </pc:sldMkLst>
        <pc:spChg chg="del">
          <ac:chgData name="naveen mukkapati" userId="0662ca9a0c4f1ba4" providerId="LiveId" clId="{5134ACAF-CD7C-454B-B615-856FA9133A9E}" dt="2021-04-22T02:59:16.513" v="4875" actId="478"/>
          <ac:spMkLst>
            <pc:docMk/>
            <pc:sldMk cId="1709377622" sldId="272"/>
            <ac:spMk id="2" creationId="{E6F7B155-AB78-477A-8B06-722EDD699EE9}"/>
          </ac:spMkLst>
        </pc:spChg>
        <pc:spChg chg="del mod">
          <ac:chgData name="naveen mukkapati" userId="0662ca9a0c4f1ba4" providerId="LiveId" clId="{5134ACAF-CD7C-454B-B615-856FA9133A9E}" dt="2021-04-22T02:59:44.910" v="4877" actId="22"/>
          <ac:spMkLst>
            <pc:docMk/>
            <pc:sldMk cId="1709377622" sldId="272"/>
            <ac:spMk id="3" creationId="{7D8E4990-F416-4D80-9A0D-85A5B2EABB74}"/>
          </ac:spMkLst>
        </pc:spChg>
        <pc:picChg chg="add mod ord">
          <ac:chgData name="naveen mukkapati" userId="0662ca9a0c4f1ba4" providerId="LiveId" clId="{5134ACAF-CD7C-454B-B615-856FA9133A9E}" dt="2021-04-22T03:00:06.348" v="4881" actId="14100"/>
          <ac:picMkLst>
            <pc:docMk/>
            <pc:sldMk cId="1709377622" sldId="272"/>
            <ac:picMk id="5" creationId="{A2D78299-9737-49B4-9BD8-CEAD1212B401}"/>
          </ac:picMkLst>
        </pc:picChg>
        <pc:picChg chg="add mod">
          <ac:chgData name="naveen mukkapati" userId="0662ca9a0c4f1ba4" providerId="LiveId" clId="{5134ACAF-CD7C-454B-B615-856FA9133A9E}" dt="2021-04-22T03:00:30.483" v="4885" actId="1076"/>
          <ac:picMkLst>
            <pc:docMk/>
            <pc:sldMk cId="1709377622" sldId="272"/>
            <ac:picMk id="7" creationId="{B1C143D5-C982-4200-98FD-26681A1331C8}"/>
          </ac:picMkLst>
        </pc:picChg>
        <pc:picChg chg="add mod">
          <ac:chgData name="naveen mukkapati" userId="0662ca9a0c4f1ba4" providerId="LiveId" clId="{5134ACAF-CD7C-454B-B615-856FA9133A9E}" dt="2021-04-22T03:01:13.355" v="4894" actId="14100"/>
          <ac:picMkLst>
            <pc:docMk/>
            <pc:sldMk cId="1709377622" sldId="272"/>
            <ac:picMk id="9" creationId="{CAF2C5A6-5648-4C39-81F4-4517FA6F4BD8}"/>
          </ac:picMkLst>
        </pc:picChg>
      </pc:sldChg>
      <pc:sldChg chg="addSp modSp new mod">
        <pc:chgData name="naveen mukkapati" userId="0662ca9a0c4f1ba4" providerId="LiveId" clId="{5134ACAF-CD7C-454B-B615-856FA9133A9E}" dt="2021-04-23T13:11:52.210" v="5460" actId="20577"/>
        <pc:sldMkLst>
          <pc:docMk/>
          <pc:sldMk cId="938618083" sldId="273"/>
        </pc:sldMkLst>
        <pc:spChg chg="mod">
          <ac:chgData name="naveen mukkapati" userId="0662ca9a0c4f1ba4" providerId="LiveId" clId="{5134ACAF-CD7C-454B-B615-856FA9133A9E}" dt="2021-04-23T13:11:52.210" v="5460" actId="20577"/>
          <ac:spMkLst>
            <pc:docMk/>
            <pc:sldMk cId="938618083" sldId="273"/>
            <ac:spMk id="2" creationId="{B5CEC355-1255-4087-855C-71F1A1A261BD}"/>
          </ac:spMkLst>
        </pc:spChg>
        <pc:spChg chg="mod">
          <ac:chgData name="naveen mukkapati" userId="0662ca9a0c4f1ba4" providerId="LiveId" clId="{5134ACAF-CD7C-454B-B615-856FA9133A9E}" dt="2021-04-22T03:03:08.337" v="4938" actId="403"/>
          <ac:spMkLst>
            <pc:docMk/>
            <pc:sldMk cId="938618083" sldId="273"/>
            <ac:spMk id="3" creationId="{EEC3B9EE-31E7-48D6-9A5B-FF76C3FE9C28}"/>
          </ac:spMkLst>
        </pc:spChg>
        <pc:picChg chg="add mod">
          <ac:chgData name="naveen mukkapati" userId="0662ca9a0c4f1ba4" providerId="LiveId" clId="{5134ACAF-CD7C-454B-B615-856FA9133A9E}" dt="2021-04-22T03:03:04.143" v="4936" actId="1076"/>
          <ac:picMkLst>
            <pc:docMk/>
            <pc:sldMk cId="938618083" sldId="273"/>
            <ac:picMk id="5" creationId="{C6B265D4-3C79-46BE-9FB5-6F10D4F0170E}"/>
          </ac:picMkLst>
        </pc:picChg>
      </pc:sldChg>
      <pc:sldChg chg="addSp delSp modSp new mod">
        <pc:chgData name="naveen mukkapati" userId="0662ca9a0c4f1ba4" providerId="LiveId" clId="{5134ACAF-CD7C-454B-B615-856FA9133A9E}" dt="2021-04-22T03:03:46.953" v="4946" actId="1076"/>
        <pc:sldMkLst>
          <pc:docMk/>
          <pc:sldMk cId="165266043" sldId="274"/>
        </pc:sldMkLst>
        <pc:spChg chg="del">
          <ac:chgData name="naveen mukkapati" userId="0662ca9a0c4f1ba4" providerId="LiveId" clId="{5134ACAF-CD7C-454B-B615-856FA9133A9E}" dt="2021-04-22T03:03:15.307" v="4940" actId="478"/>
          <ac:spMkLst>
            <pc:docMk/>
            <pc:sldMk cId="165266043" sldId="274"/>
            <ac:spMk id="2" creationId="{45B3100E-9B38-464B-A6B7-3357D98FA767}"/>
          </ac:spMkLst>
        </pc:spChg>
        <pc:spChg chg="del mod">
          <ac:chgData name="naveen mukkapati" userId="0662ca9a0c4f1ba4" providerId="LiveId" clId="{5134ACAF-CD7C-454B-B615-856FA9133A9E}" dt="2021-04-22T03:03:31.727" v="4942" actId="22"/>
          <ac:spMkLst>
            <pc:docMk/>
            <pc:sldMk cId="165266043" sldId="274"/>
            <ac:spMk id="3" creationId="{D9297D8D-8169-40FF-9658-FE44C91903A2}"/>
          </ac:spMkLst>
        </pc:spChg>
        <pc:picChg chg="add mod ord">
          <ac:chgData name="naveen mukkapati" userId="0662ca9a0c4f1ba4" providerId="LiveId" clId="{5134ACAF-CD7C-454B-B615-856FA9133A9E}" dt="2021-04-22T03:03:46.953" v="4946" actId="1076"/>
          <ac:picMkLst>
            <pc:docMk/>
            <pc:sldMk cId="165266043" sldId="274"/>
            <ac:picMk id="5" creationId="{5014900E-6073-4396-A628-D1FD07DE8984}"/>
          </ac:picMkLst>
        </pc:picChg>
      </pc:sldChg>
      <pc:sldChg chg="addSp delSp modSp new mod">
        <pc:chgData name="naveen mukkapati" userId="0662ca9a0c4f1ba4" providerId="LiveId" clId="{5134ACAF-CD7C-454B-B615-856FA9133A9E}" dt="2021-04-22T03:04:51.860" v="4982" actId="1076"/>
        <pc:sldMkLst>
          <pc:docMk/>
          <pc:sldMk cId="2453300154" sldId="275"/>
        </pc:sldMkLst>
        <pc:spChg chg="del">
          <ac:chgData name="naveen mukkapati" userId="0662ca9a0c4f1ba4" providerId="LiveId" clId="{5134ACAF-CD7C-454B-B615-856FA9133A9E}" dt="2021-04-22T03:03:52.913" v="4948" actId="478"/>
          <ac:spMkLst>
            <pc:docMk/>
            <pc:sldMk cId="2453300154" sldId="275"/>
            <ac:spMk id="2" creationId="{4268F46F-96C1-4DBE-8DA4-D4C8EFF44AFD}"/>
          </ac:spMkLst>
        </pc:spChg>
        <pc:spChg chg="mod">
          <ac:chgData name="naveen mukkapati" userId="0662ca9a0c4f1ba4" providerId="LiveId" clId="{5134ACAF-CD7C-454B-B615-856FA9133A9E}" dt="2021-04-22T03:04:51.860" v="4982" actId="1076"/>
          <ac:spMkLst>
            <pc:docMk/>
            <pc:sldMk cId="2453300154" sldId="275"/>
            <ac:spMk id="3" creationId="{0E4014C1-3633-49E1-8FEA-7E6737E872D7}"/>
          </ac:spMkLst>
        </pc:spChg>
        <pc:picChg chg="add mod">
          <ac:chgData name="naveen mukkapati" userId="0662ca9a0c4f1ba4" providerId="LiveId" clId="{5134ACAF-CD7C-454B-B615-856FA9133A9E}" dt="2021-04-22T03:04:50.973" v="4981" actId="14100"/>
          <ac:picMkLst>
            <pc:docMk/>
            <pc:sldMk cId="2453300154" sldId="275"/>
            <ac:picMk id="5" creationId="{76E889EC-31A4-4973-8965-581093A122A8}"/>
          </ac:picMkLst>
        </pc:picChg>
      </pc:sldChg>
      <pc:sldChg chg="addSp delSp modSp new mod">
        <pc:chgData name="naveen mukkapati" userId="0662ca9a0c4f1ba4" providerId="LiveId" clId="{5134ACAF-CD7C-454B-B615-856FA9133A9E}" dt="2021-04-22T03:05:38.170" v="4992" actId="14100"/>
        <pc:sldMkLst>
          <pc:docMk/>
          <pc:sldMk cId="2687487953" sldId="276"/>
        </pc:sldMkLst>
        <pc:spChg chg="del">
          <ac:chgData name="naveen mukkapati" userId="0662ca9a0c4f1ba4" providerId="LiveId" clId="{5134ACAF-CD7C-454B-B615-856FA9133A9E}" dt="2021-04-22T03:04:56.403" v="4984" actId="478"/>
          <ac:spMkLst>
            <pc:docMk/>
            <pc:sldMk cId="2687487953" sldId="276"/>
            <ac:spMk id="2" creationId="{3B64A9FD-5072-4C87-A481-1E3C5BFEEDB3}"/>
          </ac:spMkLst>
        </pc:spChg>
        <pc:spChg chg="del mod">
          <ac:chgData name="naveen mukkapati" userId="0662ca9a0c4f1ba4" providerId="LiveId" clId="{5134ACAF-CD7C-454B-B615-856FA9133A9E}" dt="2021-04-22T03:05:08.592" v="4986" actId="22"/>
          <ac:spMkLst>
            <pc:docMk/>
            <pc:sldMk cId="2687487953" sldId="276"/>
            <ac:spMk id="3" creationId="{DEECE7FD-F78C-4023-AA7E-3D659FACA7D7}"/>
          </ac:spMkLst>
        </pc:spChg>
        <pc:picChg chg="add mod ord">
          <ac:chgData name="naveen mukkapati" userId="0662ca9a0c4f1ba4" providerId="LiveId" clId="{5134ACAF-CD7C-454B-B615-856FA9133A9E}" dt="2021-04-22T03:05:13.019" v="4988" actId="1076"/>
          <ac:picMkLst>
            <pc:docMk/>
            <pc:sldMk cId="2687487953" sldId="276"/>
            <ac:picMk id="5" creationId="{0A931ACD-0B56-4B53-B154-B99D885AF1EE}"/>
          </ac:picMkLst>
        </pc:picChg>
        <pc:picChg chg="add mod">
          <ac:chgData name="naveen mukkapati" userId="0662ca9a0c4f1ba4" providerId="LiveId" clId="{5134ACAF-CD7C-454B-B615-856FA9133A9E}" dt="2021-04-22T03:05:38.170" v="4992" actId="14100"/>
          <ac:picMkLst>
            <pc:docMk/>
            <pc:sldMk cId="2687487953" sldId="276"/>
            <ac:picMk id="7" creationId="{615A51E5-1B34-465E-8799-D2C3CBB7B712}"/>
          </ac:picMkLst>
        </pc:picChg>
      </pc:sldChg>
      <pc:sldChg chg="addSp delSp modSp new mod">
        <pc:chgData name="naveen mukkapati" userId="0662ca9a0c4f1ba4" providerId="LiveId" clId="{5134ACAF-CD7C-454B-B615-856FA9133A9E}" dt="2021-04-22T03:09:30.269" v="5065" actId="1076"/>
        <pc:sldMkLst>
          <pc:docMk/>
          <pc:sldMk cId="2904587524" sldId="277"/>
        </pc:sldMkLst>
        <pc:spChg chg="mod">
          <ac:chgData name="naveen mukkapati" userId="0662ca9a0c4f1ba4" providerId="LiveId" clId="{5134ACAF-CD7C-454B-B615-856FA9133A9E}" dt="2021-04-22T03:09:21.786" v="5061" actId="403"/>
          <ac:spMkLst>
            <pc:docMk/>
            <pc:sldMk cId="2904587524" sldId="277"/>
            <ac:spMk id="2" creationId="{292E14AA-DF73-4130-951C-931684E8EF5E}"/>
          </ac:spMkLst>
        </pc:spChg>
        <pc:spChg chg="del">
          <ac:chgData name="naveen mukkapati" userId="0662ca9a0c4f1ba4" providerId="LiveId" clId="{5134ACAF-CD7C-454B-B615-856FA9133A9E}" dt="2021-04-22T03:07:39.350" v="5032" actId="22"/>
          <ac:spMkLst>
            <pc:docMk/>
            <pc:sldMk cId="2904587524" sldId="277"/>
            <ac:spMk id="3" creationId="{DF26C6E5-CEF2-4DA9-85AA-7AF0894E298F}"/>
          </ac:spMkLst>
        </pc:spChg>
        <pc:picChg chg="add mod ord">
          <ac:chgData name="naveen mukkapati" userId="0662ca9a0c4f1ba4" providerId="LiveId" clId="{5134ACAF-CD7C-454B-B615-856FA9133A9E}" dt="2021-04-22T03:09:28.242" v="5064" actId="1076"/>
          <ac:picMkLst>
            <pc:docMk/>
            <pc:sldMk cId="2904587524" sldId="277"/>
            <ac:picMk id="5" creationId="{040CC925-96A0-41A4-9C75-8CED45A21762}"/>
          </ac:picMkLst>
        </pc:picChg>
        <pc:picChg chg="add mod">
          <ac:chgData name="naveen mukkapati" userId="0662ca9a0c4f1ba4" providerId="LiveId" clId="{5134ACAF-CD7C-454B-B615-856FA9133A9E}" dt="2021-04-22T03:09:30.269" v="5065" actId="1076"/>
          <ac:picMkLst>
            <pc:docMk/>
            <pc:sldMk cId="2904587524" sldId="277"/>
            <ac:picMk id="7" creationId="{E9A8D8E7-70EC-4128-8B75-7A2E29AF747D}"/>
          </ac:picMkLst>
        </pc:picChg>
      </pc:sldChg>
      <pc:sldChg chg="addSp delSp modSp new mod">
        <pc:chgData name="naveen mukkapati" userId="0662ca9a0c4f1ba4" providerId="LiveId" clId="{5134ACAF-CD7C-454B-B615-856FA9133A9E}" dt="2021-04-22T03:10:36.073" v="5101" actId="21"/>
        <pc:sldMkLst>
          <pc:docMk/>
          <pc:sldMk cId="1583309664" sldId="278"/>
        </pc:sldMkLst>
        <pc:spChg chg="del">
          <ac:chgData name="naveen mukkapati" userId="0662ca9a0c4f1ba4" providerId="LiveId" clId="{5134ACAF-CD7C-454B-B615-856FA9133A9E}" dt="2021-04-22T03:09:37.263" v="5067" actId="478"/>
          <ac:spMkLst>
            <pc:docMk/>
            <pc:sldMk cId="1583309664" sldId="278"/>
            <ac:spMk id="2" creationId="{3FC114E6-B1DA-435E-9CC7-3BCB249B82AC}"/>
          </ac:spMkLst>
        </pc:spChg>
        <pc:spChg chg="mod">
          <ac:chgData name="naveen mukkapati" userId="0662ca9a0c4f1ba4" providerId="LiveId" clId="{5134ACAF-CD7C-454B-B615-856FA9133A9E}" dt="2021-04-22T03:10:04.066" v="5093" actId="5793"/>
          <ac:spMkLst>
            <pc:docMk/>
            <pc:sldMk cId="1583309664" sldId="278"/>
            <ac:spMk id="3" creationId="{73E8C3F0-FF6D-4A0F-A427-99FF32E94CB8}"/>
          </ac:spMkLst>
        </pc:spChg>
        <pc:picChg chg="add mod">
          <ac:chgData name="naveen mukkapati" userId="0662ca9a0c4f1ba4" providerId="LiveId" clId="{5134ACAF-CD7C-454B-B615-856FA9133A9E}" dt="2021-04-22T03:10:10.804" v="5097" actId="14100"/>
          <ac:picMkLst>
            <pc:docMk/>
            <pc:sldMk cId="1583309664" sldId="278"/>
            <ac:picMk id="5" creationId="{14D2806B-72F1-4AD6-8FD6-F431FEE06F75}"/>
          </ac:picMkLst>
        </pc:picChg>
        <pc:picChg chg="add del mod">
          <ac:chgData name="naveen mukkapati" userId="0662ca9a0c4f1ba4" providerId="LiveId" clId="{5134ACAF-CD7C-454B-B615-856FA9133A9E}" dt="2021-04-22T03:10:36.073" v="5101" actId="21"/>
          <ac:picMkLst>
            <pc:docMk/>
            <pc:sldMk cId="1583309664" sldId="278"/>
            <ac:picMk id="7" creationId="{A0A6E529-6C2B-43C5-9BA9-68FD9D11293D}"/>
          </ac:picMkLst>
        </pc:picChg>
      </pc:sldChg>
      <pc:sldChg chg="addSp delSp modSp new mod">
        <pc:chgData name="naveen mukkapati" userId="0662ca9a0c4f1ba4" providerId="LiveId" clId="{5134ACAF-CD7C-454B-B615-856FA9133A9E}" dt="2021-04-22T03:11:30.582" v="5117" actId="14100"/>
        <pc:sldMkLst>
          <pc:docMk/>
          <pc:sldMk cId="59705210" sldId="279"/>
        </pc:sldMkLst>
        <pc:spChg chg="del">
          <ac:chgData name="naveen mukkapati" userId="0662ca9a0c4f1ba4" providerId="LiveId" clId="{5134ACAF-CD7C-454B-B615-856FA9133A9E}" dt="2021-04-22T03:10:41.532" v="5103" actId="478"/>
          <ac:spMkLst>
            <pc:docMk/>
            <pc:sldMk cId="59705210" sldId="279"/>
            <ac:spMk id="2" creationId="{B8BE9DD2-C9FC-4077-ADDE-9571C237C001}"/>
          </ac:spMkLst>
        </pc:spChg>
        <pc:spChg chg="del">
          <ac:chgData name="naveen mukkapati" userId="0662ca9a0c4f1ba4" providerId="LiveId" clId="{5134ACAF-CD7C-454B-B615-856FA9133A9E}" dt="2021-04-22T03:10:45.433" v="5105" actId="478"/>
          <ac:spMkLst>
            <pc:docMk/>
            <pc:sldMk cId="59705210" sldId="279"/>
            <ac:spMk id="3" creationId="{FD9BB4C3-C7A0-46AA-B0AA-F84AE491B18A}"/>
          </ac:spMkLst>
        </pc:spChg>
        <pc:picChg chg="add mod">
          <ac:chgData name="naveen mukkapati" userId="0662ca9a0c4f1ba4" providerId="LiveId" clId="{5134ACAF-CD7C-454B-B615-856FA9133A9E}" dt="2021-04-22T03:11:11.657" v="5111" actId="1076"/>
          <ac:picMkLst>
            <pc:docMk/>
            <pc:sldMk cId="59705210" sldId="279"/>
            <ac:picMk id="4" creationId="{55C38B4E-D03C-4AC8-8F97-1D4B819964EC}"/>
          </ac:picMkLst>
        </pc:picChg>
        <pc:picChg chg="add mod">
          <ac:chgData name="naveen mukkapati" userId="0662ca9a0c4f1ba4" providerId="LiveId" clId="{5134ACAF-CD7C-454B-B615-856FA9133A9E}" dt="2021-04-22T03:11:30.582" v="5117" actId="14100"/>
          <ac:picMkLst>
            <pc:docMk/>
            <pc:sldMk cId="59705210" sldId="279"/>
            <ac:picMk id="6" creationId="{A114C6C5-0004-47BE-BD3F-CEC1D0F24EE6}"/>
          </ac:picMkLst>
        </pc:picChg>
      </pc:sldChg>
      <pc:sldChg chg="addSp modSp new mod">
        <pc:chgData name="naveen mukkapati" userId="0662ca9a0c4f1ba4" providerId="LiveId" clId="{5134ACAF-CD7C-454B-B615-856FA9133A9E}" dt="2021-04-22T03:32:01.006" v="5420" actId="20577"/>
        <pc:sldMkLst>
          <pc:docMk/>
          <pc:sldMk cId="1887457634" sldId="280"/>
        </pc:sldMkLst>
        <pc:spChg chg="mod">
          <ac:chgData name="naveen mukkapati" userId="0662ca9a0c4f1ba4" providerId="LiveId" clId="{5134ACAF-CD7C-454B-B615-856FA9133A9E}" dt="2021-04-22T03:16:29.184" v="5164" actId="14100"/>
          <ac:spMkLst>
            <pc:docMk/>
            <pc:sldMk cId="1887457634" sldId="280"/>
            <ac:spMk id="2" creationId="{25CBE2B8-14EB-40CE-819D-DA4BA82A962A}"/>
          </ac:spMkLst>
        </pc:spChg>
        <pc:spChg chg="mod">
          <ac:chgData name="naveen mukkapati" userId="0662ca9a0c4f1ba4" providerId="LiveId" clId="{5134ACAF-CD7C-454B-B615-856FA9133A9E}" dt="2021-04-22T03:23:39.886" v="5196" actId="5793"/>
          <ac:spMkLst>
            <pc:docMk/>
            <pc:sldMk cId="1887457634" sldId="280"/>
            <ac:spMk id="3" creationId="{057CAF74-EA61-4243-8A25-A35A22CB4563}"/>
          </ac:spMkLst>
        </pc:spChg>
        <pc:graphicFrameChg chg="add mod modGraphic">
          <ac:chgData name="naveen mukkapati" userId="0662ca9a0c4f1ba4" providerId="LiveId" clId="{5134ACAF-CD7C-454B-B615-856FA9133A9E}" dt="2021-04-22T03:32:01.006" v="5420" actId="20577"/>
          <ac:graphicFrameMkLst>
            <pc:docMk/>
            <pc:sldMk cId="1887457634" sldId="280"/>
            <ac:graphicFrameMk id="4" creationId="{6B4BE3DD-1AB7-443C-B275-23C808666C39}"/>
          </ac:graphicFrameMkLst>
        </pc:graphicFrameChg>
      </pc:sldChg>
      <pc:sldChg chg="addSp delSp modSp new mod">
        <pc:chgData name="naveen mukkapati" userId="0662ca9a0c4f1ba4" providerId="LiveId" clId="{5134ACAF-CD7C-454B-B615-856FA9133A9E}" dt="2021-04-23T13:29:33.245" v="5781" actId="20577"/>
        <pc:sldMkLst>
          <pc:docMk/>
          <pc:sldMk cId="4008598700" sldId="281"/>
        </pc:sldMkLst>
        <pc:spChg chg="mod">
          <ac:chgData name="naveen mukkapati" userId="0662ca9a0c4f1ba4" providerId="LiveId" clId="{5134ACAF-CD7C-454B-B615-856FA9133A9E}" dt="2021-04-23T13:16:30.741" v="5519" actId="207"/>
          <ac:spMkLst>
            <pc:docMk/>
            <pc:sldMk cId="4008598700" sldId="281"/>
            <ac:spMk id="2" creationId="{3881584C-5815-4736-91DA-B7D7BD434A60}"/>
          </ac:spMkLst>
        </pc:spChg>
        <pc:spChg chg="mod">
          <ac:chgData name="naveen mukkapati" userId="0662ca9a0c4f1ba4" providerId="LiveId" clId="{5134ACAF-CD7C-454B-B615-856FA9133A9E}" dt="2021-04-23T13:17:03.538" v="5553" actId="5793"/>
          <ac:spMkLst>
            <pc:docMk/>
            <pc:sldMk cId="4008598700" sldId="281"/>
            <ac:spMk id="3" creationId="{9BB57914-DC7D-4685-90F9-4796A3B28474}"/>
          </ac:spMkLst>
        </pc:spChg>
        <pc:graphicFrameChg chg="add del mod modGraphic">
          <ac:chgData name="naveen mukkapati" userId="0662ca9a0c4f1ba4" providerId="LiveId" clId="{5134ACAF-CD7C-454B-B615-856FA9133A9E}" dt="2021-04-23T13:19:32.969" v="5601" actId="478"/>
          <ac:graphicFrameMkLst>
            <pc:docMk/>
            <pc:sldMk cId="4008598700" sldId="281"/>
            <ac:graphicFrameMk id="4" creationId="{AB02BB3E-5E29-4918-992F-0F0668DE4041}"/>
          </ac:graphicFrameMkLst>
        </pc:graphicFrameChg>
        <pc:graphicFrameChg chg="add mod modGraphic">
          <ac:chgData name="naveen mukkapati" userId="0662ca9a0c4f1ba4" providerId="LiveId" clId="{5134ACAF-CD7C-454B-B615-856FA9133A9E}" dt="2021-04-23T13:29:33.245" v="5781" actId="20577"/>
          <ac:graphicFrameMkLst>
            <pc:docMk/>
            <pc:sldMk cId="4008598700" sldId="281"/>
            <ac:graphicFrameMk id="5" creationId="{4D36427B-8213-4D90-8C06-8AD011595562}"/>
          </ac:graphicFrameMkLst>
        </pc:graphicFrameChg>
      </pc:sldChg>
      <pc:sldChg chg="addSp delSp modSp new mod">
        <pc:chgData name="naveen mukkapati" userId="0662ca9a0c4f1ba4" providerId="LiveId" clId="{5134ACAF-CD7C-454B-B615-856FA9133A9E}" dt="2021-04-23T13:41:03.613" v="5871" actId="14100"/>
        <pc:sldMkLst>
          <pc:docMk/>
          <pc:sldMk cId="2302658991" sldId="282"/>
        </pc:sldMkLst>
        <pc:spChg chg="del">
          <ac:chgData name="naveen mukkapati" userId="0662ca9a0c4f1ba4" providerId="LiveId" clId="{5134ACAF-CD7C-454B-B615-856FA9133A9E}" dt="2021-04-23T13:40:14.943" v="5864" actId="478"/>
          <ac:spMkLst>
            <pc:docMk/>
            <pc:sldMk cId="2302658991" sldId="282"/>
            <ac:spMk id="2" creationId="{107B811B-9A72-4E22-BF80-069500EB410C}"/>
          </ac:spMkLst>
        </pc:spChg>
        <pc:spChg chg="del mod">
          <ac:chgData name="naveen mukkapati" userId="0662ca9a0c4f1ba4" providerId="LiveId" clId="{5134ACAF-CD7C-454B-B615-856FA9133A9E}" dt="2021-04-23T13:40:44.251" v="5866" actId="22"/>
          <ac:spMkLst>
            <pc:docMk/>
            <pc:sldMk cId="2302658991" sldId="282"/>
            <ac:spMk id="3" creationId="{4C6DE2D5-C702-4858-A2CA-6BEAA184038A}"/>
          </ac:spMkLst>
        </pc:spChg>
        <pc:picChg chg="add mod ord">
          <ac:chgData name="naveen mukkapati" userId="0662ca9a0c4f1ba4" providerId="LiveId" clId="{5134ACAF-CD7C-454B-B615-856FA9133A9E}" dt="2021-04-23T13:41:03.613" v="5871" actId="14100"/>
          <ac:picMkLst>
            <pc:docMk/>
            <pc:sldMk cId="2302658991" sldId="282"/>
            <ac:picMk id="5" creationId="{7326D56F-B307-437E-97B2-B30E6E3E9052}"/>
          </ac:picMkLst>
        </pc:picChg>
      </pc:sldChg>
      <pc:sldChg chg="addSp delSp modSp new mod">
        <pc:chgData name="naveen mukkapati" userId="0662ca9a0c4f1ba4" providerId="LiveId" clId="{5134ACAF-CD7C-454B-B615-856FA9133A9E}" dt="2021-04-23T14:01:56.296" v="5887" actId="14100"/>
        <pc:sldMkLst>
          <pc:docMk/>
          <pc:sldMk cId="3547190682" sldId="283"/>
        </pc:sldMkLst>
        <pc:spChg chg="mod">
          <ac:chgData name="naveen mukkapati" userId="0662ca9a0c4f1ba4" providerId="LiveId" clId="{5134ACAF-CD7C-454B-B615-856FA9133A9E}" dt="2021-04-23T14:00:48.788" v="5875" actId="20577"/>
          <ac:spMkLst>
            <pc:docMk/>
            <pc:sldMk cId="3547190682" sldId="283"/>
            <ac:spMk id="2" creationId="{8858A43A-BB09-4585-96E5-F361BD5B971A}"/>
          </ac:spMkLst>
        </pc:spChg>
        <pc:spChg chg="del">
          <ac:chgData name="naveen mukkapati" userId="0662ca9a0c4f1ba4" providerId="LiveId" clId="{5134ACAF-CD7C-454B-B615-856FA9133A9E}" dt="2021-04-23T14:01:00.016" v="5878" actId="478"/>
          <ac:spMkLst>
            <pc:docMk/>
            <pc:sldMk cId="3547190682" sldId="283"/>
            <ac:spMk id="3" creationId="{1E1D97AB-E202-4EE6-BC67-347C77EDDA03}"/>
          </ac:spMkLst>
        </pc:spChg>
        <pc:picChg chg="add mod">
          <ac:chgData name="naveen mukkapati" userId="0662ca9a0c4f1ba4" providerId="LiveId" clId="{5134ACAF-CD7C-454B-B615-856FA9133A9E}" dt="2021-04-23T14:01:08.978" v="5881" actId="14100"/>
          <ac:picMkLst>
            <pc:docMk/>
            <pc:sldMk cId="3547190682" sldId="283"/>
            <ac:picMk id="5" creationId="{630075EF-79B1-4678-A056-E25098776A1E}"/>
          </ac:picMkLst>
        </pc:picChg>
        <pc:picChg chg="add mod">
          <ac:chgData name="naveen mukkapati" userId="0662ca9a0c4f1ba4" providerId="LiveId" clId="{5134ACAF-CD7C-454B-B615-856FA9133A9E}" dt="2021-04-23T14:01:56.296" v="5887" actId="14100"/>
          <ac:picMkLst>
            <pc:docMk/>
            <pc:sldMk cId="3547190682" sldId="283"/>
            <ac:picMk id="7" creationId="{7B47ED6A-AF4F-41EE-B9D9-4659A3B31FD6}"/>
          </ac:picMkLst>
        </pc:picChg>
      </pc:sldChg>
      <pc:sldChg chg="addSp delSp modSp new mod">
        <pc:chgData name="naveen mukkapati" userId="0662ca9a0c4f1ba4" providerId="LiveId" clId="{5134ACAF-CD7C-454B-B615-856FA9133A9E}" dt="2021-04-23T14:05:47.209" v="5898" actId="14100"/>
        <pc:sldMkLst>
          <pc:docMk/>
          <pc:sldMk cId="816628440" sldId="284"/>
        </pc:sldMkLst>
        <pc:spChg chg="del">
          <ac:chgData name="naveen mukkapati" userId="0662ca9a0c4f1ba4" providerId="LiveId" clId="{5134ACAF-CD7C-454B-B615-856FA9133A9E}" dt="2021-04-23T14:02:08.207" v="5889" actId="478"/>
          <ac:spMkLst>
            <pc:docMk/>
            <pc:sldMk cId="816628440" sldId="284"/>
            <ac:spMk id="2" creationId="{13EBF797-6644-445D-921E-C1C5880997EA}"/>
          </ac:spMkLst>
        </pc:spChg>
        <pc:spChg chg="del">
          <ac:chgData name="naveen mukkapati" userId="0662ca9a0c4f1ba4" providerId="LiveId" clId="{5134ACAF-CD7C-454B-B615-856FA9133A9E}" dt="2021-04-23T14:05:22.803" v="5891" actId="478"/>
          <ac:spMkLst>
            <pc:docMk/>
            <pc:sldMk cId="816628440" sldId="284"/>
            <ac:spMk id="3" creationId="{459F16CA-5963-4550-9C5E-8B03B0411111}"/>
          </ac:spMkLst>
        </pc:spChg>
        <pc:picChg chg="add mod">
          <ac:chgData name="naveen mukkapati" userId="0662ca9a0c4f1ba4" providerId="LiveId" clId="{5134ACAF-CD7C-454B-B615-856FA9133A9E}" dt="2021-04-23T14:05:47.209" v="5898" actId="14100"/>
          <ac:picMkLst>
            <pc:docMk/>
            <pc:sldMk cId="816628440" sldId="284"/>
            <ac:picMk id="5" creationId="{5CCB9B4F-AB0F-4083-8EF5-2BCB0B85FEB2}"/>
          </ac:picMkLst>
        </pc:picChg>
      </pc:sldChg>
      <pc:sldChg chg="modSp new mod">
        <pc:chgData name="naveen mukkapati" userId="0662ca9a0c4f1ba4" providerId="LiveId" clId="{5134ACAF-CD7C-454B-B615-856FA9133A9E}" dt="2021-04-23T16:09:13.451" v="6071" actId="403"/>
        <pc:sldMkLst>
          <pc:docMk/>
          <pc:sldMk cId="1543123127" sldId="285"/>
        </pc:sldMkLst>
        <pc:spChg chg="mod">
          <ac:chgData name="naveen mukkapati" userId="0662ca9a0c4f1ba4" providerId="LiveId" clId="{5134ACAF-CD7C-454B-B615-856FA9133A9E}" dt="2021-04-23T16:03:26.519" v="5944" actId="14100"/>
          <ac:spMkLst>
            <pc:docMk/>
            <pc:sldMk cId="1543123127" sldId="285"/>
            <ac:spMk id="2" creationId="{876D450E-ED48-4399-9123-691F055CED02}"/>
          </ac:spMkLst>
        </pc:spChg>
        <pc:spChg chg="mod">
          <ac:chgData name="naveen mukkapati" userId="0662ca9a0c4f1ba4" providerId="LiveId" clId="{5134ACAF-CD7C-454B-B615-856FA9133A9E}" dt="2021-04-23T16:09:13.451" v="6071" actId="403"/>
          <ac:spMkLst>
            <pc:docMk/>
            <pc:sldMk cId="1543123127" sldId="285"/>
            <ac:spMk id="3" creationId="{23C10475-31E8-459B-B978-924FE3A05BBF}"/>
          </ac:spMkLst>
        </pc:spChg>
      </pc:sldChg>
      <pc:sldChg chg="modSp new mod">
        <pc:chgData name="naveen mukkapati" userId="0662ca9a0c4f1ba4" providerId="LiveId" clId="{5134ACAF-CD7C-454B-B615-856FA9133A9E}" dt="2021-04-24T04:27:36.965" v="9253" actId="113"/>
        <pc:sldMkLst>
          <pc:docMk/>
          <pc:sldMk cId="2113087693" sldId="286"/>
        </pc:sldMkLst>
        <pc:spChg chg="mod">
          <ac:chgData name="naveen mukkapati" userId="0662ca9a0c4f1ba4" providerId="LiveId" clId="{5134ACAF-CD7C-454B-B615-856FA9133A9E}" dt="2021-04-24T04:27:36.965" v="9253" actId="113"/>
          <ac:spMkLst>
            <pc:docMk/>
            <pc:sldMk cId="2113087693" sldId="286"/>
            <ac:spMk id="2" creationId="{01A9E132-1F69-4725-A021-27B8451BAB2A}"/>
          </ac:spMkLst>
        </pc:spChg>
        <pc:spChg chg="mod">
          <ac:chgData name="naveen mukkapati" userId="0662ca9a0c4f1ba4" providerId="LiveId" clId="{5134ACAF-CD7C-454B-B615-856FA9133A9E}" dt="2021-04-24T03:33:13.886" v="6766" actId="123"/>
          <ac:spMkLst>
            <pc:docMk/>
            <pc:sldMk cId="2113087693" sldId="286"/>
            <ac:spMk id="3" creationId="{38CBF3E2-721B-40CC-B0BE-16CFDA29787A}"/>
          </ac:spMkLst>
        </pc:spChg>
      </pc:sldChg>
      <pc:sldChg chg="addSp modSp new mod">
        <pc:chgData name="naveen mukkapati" userId="0662ca9a0c4f1ba4" providerId="LiveId" clId="{5134ACAF-CD7C-454B-B615-856FA9133A9E}" dt="2021-04-24T04:27:25.892" v="9250" actId="207"/>
        <pc:sldMkLst>
          <pc:docMk/>
          <pc:sldMk cId="3673431391" sldId="287"/>
        </pc:sldMkLst>
        <pc:spChg chg="mod">
          <ac:chgData name="naveen mukkapati" userId="0662ca9a0c4f1ba4" providerId="LiveId" clId="{5134ACAF-CD7C-454B-B615-856FA9133A9E}" dt="2021-04-24T04:27:25.892" v="9250" actId="207"/>
          <ac:spMkLst>
            <pc:docMk/>
            <pc:sldMk cId="3673431391" sldId="287"/>
            <ac:spMk id="2" creationId="{B3BBA75C-0EE0-4B57-A4C3-E811C2DBCCFB}"/>
          </ac:spMkLst>
        </pc:spChg>
        <pc:spChg chg="mod">
          <ac:chgData name="naveen mukkapati" userId="0662ca9a0c4f1ba4" providerId="LiveId" clId="{5134ACAF-CD7C-454B-B615-856FA9133A9E}" dt="2021-04-24T03:40:17.254" v="6968" actId="5793"/>
          <ac:spMkLst>
            <pc:docMk/>
            <pc:sldMk cId="3673431391" sldId="287"/>
            <ac:spMk id="3" creationId="{8506C734-EBBD-4825-B763-245DF7151EC2}"/>
          </ac:spMkLst>
        </pc:spChg>
        <pc:spChg chg="add mod">
          <ac:chgData name="naveen mukkapati" userId="0662ca9a0c4f1ba4" providerId="LiveId" clId="{5134ACAF-CD7C-454B-B615-856FA9133A9E}" dt="2021-04-24T03:48:19.240" v="7129" actId="1076"/>
          <ac:spMkLst>
            <pc:docMk/>
            <pc:sldMk cId="3673431391" sldId="287"/>
            <ac:spMk id="5" creationId="{C45386E4-1C6D-4DB7-AB51-F603D4A7BDF1}"/>
          </ac:spMkLst>
        </pc:spChg>
        <pc:graphicFrameChg chg="add mod modGraphic">
          <ac:chgData name="naveen mukkapati" userId="0662ca9a0c4f1ba4" providerId="LiveId" clId="{5134ACAF-CD7C-454B-B615-856FA9133A9E}" dt="2021-04-24T03:47:11.794" v="7109" actId="14734"/>
          <ac:graphicFrameMkLst>
            <pc:docMk/>
            <pc:sldMk cId="3673431391" sldId="287"/>
            <ac:graphicFrameMk id="4" creationId="{1D51BB57-BCCD-4814-912D-6C3ED8C70C46}"/>
          </ac:graphicFrameMkLst>
        </pc:graphicFrameChg>
        <pc:cxnChg chg="add mod">
          <ac:chgData name="naveen mukkapati" userId="0662ca9a0c4f1ba4" providerId="LiveId" clId="{5134ACAF-CD7C-454B-B615-856FA9133A9E}" dt="2021-04-24T03:48:32.971" v="7131" actId="13822"/>
          <ac:cxnSpMkLst>
            <pc:docMk/>
            <pc:sldMk cId="3673431391" sldId="287"/>
            <ac:cxnSpMk id="7" creationId="{4009765F-26C2-40E7-9F04-1B739B5EAF78}"/>
          </ac:cxnSpMkLst>
        </pc:cxnChg>
      </pc:sldChg>
      <pc:sldChg chg="delSp modSp new mod">
        <pc:chgData name="naveen mukkapati" userId="0662ca9a0c4f1ba4" providerId="LiveId" clId="{5134ACAF-CD7C-454B-B615-856FA9133A9E}" dt="2021-04-24T03:58:48.214" v="7781" actId="20577"/>
        <pc:sldMkLst>
          <pc:docMk/>
          <pc:sldMk cId="2515915746" sldId="288"/>
        </pc:sldMkLst>
        <pc:spChg chg="del">
          <ac:chgData name="naveen mukkapati" userId="0662ca9a0c4f1ba4" providerId="LiveId" clId="{5134ACAF-CD7C-454B-B615-856FA9133A9E}" dt="2021-04-24T03:49:01.820" v="7133" actId="478"/>
          <ac:spMkLst>
            <pc:docMk/>
            <pc:sldMk cId="2515915746" sldId="288"/>
            <ac:spMk id="2" creationId="{E3E9D7BC-BBFA-4AC3-BA6D-4F13F05D7220}"/>
          </ac:spMkLst>
        </pc:spChg>
        <pc:spChg chg="mod">
          <ac:chgData name="naveen mukkapati" userId="0662ca9a0c4f1ba4" providerId="LiveId" clId="{5134ACAF-CD7C-454B-B615-856FA9133A9E}" dt="2021-04-24T03:58:48.214" v="7781" actId="20577"/>
          <ac:spMkLst>
            <pc:docMk/>
            <pc:sldMk cId="2515915746" sldId="288"/>
            <ac:spMk id="3" creationId="{962D9281-1934-4813-AB3A-8F5B6342DF41}"/>
          </ac:spMkLst>
        </pc:spChg>
      </pc:sldChg>
      <pc:sldChg chg="modSp new mod">
        <pc:chgData name="naveen mukkapati" userId="0662ca9a0c4f1ba4" providerId="LiveId" clId="{5134ACAF-CD7C-454B-B615-856FA9133A9E}" dt="2021-04-24T04:27:20.600" v="9249" actId="207"/>
        <pc:sldMkLst>
          <pc:docMk/>
          <pc:sldMk cId="312319149" sldId="289"/>
        </pc:sldMkLst>
        <pc:spChg chg="mod">
          <ac:chgData name="naveen mukkapati" userId="0662ca9a0c4f1ba4" providerId="LiveId" clId="{5134ACAF-CD7C-454B-B615-856FA9133A9E}" dt="2021-04-24T04:27:20.600" v="9249" actId="207"/>
          <ac:spMkLst>
            <pc:docMk/>
            <pc:sldMk cId="312319149" sldId="289"/>
            <ac:spMk id="2" creationId="{6C4E6B96-D65F-4785-BF63-BBBA258C2414}"/>
          </ac:spMkLst>
        </pc:spChg>
        <pc:spChg chg="mod">
          <ac:chgData name="naveen mukkapati" userId="0662ca9a0c4f1ba4" providerId="LiveId" clId="{5134ACAF-CD7C-454B-B615-856FA9133A9E}" dt="2021-04-24T04:08:33.235" v="8270" actId="20577"/>
          <ac:spMkLst>
            <pc:docMk/>
            <pc:sldMk cId="312319149" sldId="289"/>
            <ac:spMk id="3" creationId="{5DEE04EB-DDDE-442F-B793-CD11B6A1B270}"/>
          </ac:spMkLst>
        </pc:spChg>
      </pc:sldChg>
      <pc:sldChg chg="modSp new mod">
        <pc:chgData name="naveen mukkapati" userId="0662ca9a0c4f1ba4" providerId="LiveId" clId="{5134ACAF-CD7C-454B-B615-856FA9133A9E}" dt="2021-04-24T04:27:11.716" v="9248" actId="207"/>
        <pc:sldMkLst>
          <pc:docMk/>
          <pc:sldMk cId="1773840391" sldId="290"/>
        </pc:sldMkLst>
        <pc:spChg chg="mod">
          <ac:chgData name="naveen mukkapati" userId="0662ca9a0c4f1ba4" providerId="LiveId" clId="{5134ACAF-CD7C-454B-B615-856FA9133A9E}" dt="2021-04-24T04:27:11.716" v="9248" actId="207"/>
          <ac:spMkLst>
            <pc:docMk/>
            <pc:sldMk cId="1773840391" sldId="290"/>
            <ac:spMk id="2" creationId="{B1F3DF8A-EF45-4F48-B992-EDA933F74BBA}"/>
          </ac:spMkLst>
        </pc:spChg>
        <pc:spChg chg="mod">
          <ac:chgData name="naveen mukkapati" userId="0662ca9a0c4f1ba4" providerId="LiveId" clId="{5134ACAF-CD7C-454B-B615-856FA9133A9E}" dt="2021-04-24T04:17:19.185" v="8772" actId="27636"/>
          <ac:spMkLst>
            <pc:docMk/>
            <pc:sldMk cId="1773840391" sldId="290"/>
            <ac:spMk id="3" creationId="{D8BE3EDC-D411-463F-A9C4-462B163828B3}"/>
          </ac:spMkLst>
        </pc:spChg>
      </pc:sldChg>
      <pc:sldChg chg="modSp new mod">
        <pc:chgData name="naveen mukkapati" userId="0662ca9a0c4f1ba4" providerId="LiveId" clId="{5134ACAF-CD7C-454B-B615-856FA9133A9E}" dt="2021-04-24T04:27:07.497" v="9247" actId="207"/>
        <pc:sldMkLst>
          <pc:docMk/>
          <pc:sldMk cId="2974564624" sldId="291"/>
        </pc:sldMkLst>
        <pc:spChg chg="mod">
          <ac:chgData name="naveen mukkapati" userId="0662ca9a0c4f1ba4" providerId="LiveId" clId="{5134ACAF-CD7C-454B-B615-856FA9133A9E}" dt="2021-04-24T04:27:07.497" v="9247" actId="207"/>
          <ac:spMkLst>
            <pc:docMk/>
            <pc:sldMk cId="2974564624" sldId="291"/>
            <ac:spMk id="2" creationId="{A6160255-481F-4008-8FD6-B3A91BC4A4C7}"/>
          </ac:spMkLst>
        </pc:spChg>
        <pc:spChg chg="mod">
          <ac:chgData name="naveen mukkapati" userId="0662ca9a0c4f1ba4" providerId="LiveId" clId="{5134ACAF-CD7C-454B-B615-856FA9133A9E}" dt="2021-04-24T04:26:17.884" v="9246" actId="123"/>
          <ac:spMkLst>
            <pc:docMk/>
            <pc:sldMk cId="2974564624" sldId="291"/>
            <ac:spMk id="3" creationId="{649F6B3E-AACF-4FA6-A96B-2904A6CDCB69}"/>
          </ac:spMkLst>
        </pc:spChg>
      </pc:sldChg>
      <pc:sldChg chg="modSp mod">
        <pc:chgData name="naveen mukkapati" userId="0662ca9a0c4f1ba4" providerId="LiveId" clId="{5134ACAF-CD7C-454B-B615-856FA9133A9E}" dt="2021-04-25T15:49:16.258" v="11515" actId="27636"/>
        <pc:sldMkLst>
          <pc:docMk/>
          <pc:sldMk cId="3828615361" sldId="292"/>
        </pc:sldMkLst>
        <pc:spChg chg="mod">
          <ac:chgData name="naveen mukkapati" userId="0662ca9a0c4f1ba4" providerId="LiveId" clId="{5134ACAF-CD7C-454B-B615-856FA9133A9E}" dt="2021-04-25T15:49:06.819" v="11509" actId="404"/>
          <ac:spMkLst>
            <pc:docMk/>
            <pc:sldMk cId="3828615361" sldId="292"/>
            <ac:spMk id="2" creationId="{CAAE900D-3219-4EF7-B7D6-4FDFA4C3BFF3}"/>
          </ac:spMkLst>
        </pc:spChg>
        <pc:spChg chg="mod">
          <ac:chgData name="naveen mukkapati" userId="0662ca9a0c4f1ba4" providerId="LiveId" clId="{5134ACAF-CD7C-454B-B615-856FA9133A9E}" dt="2021-04-25T15:49:16.258" v="11515" actId="27636"/>
          <ac:spMkLst>
            <pc:docMk/>
            <pc:sldMk cId="3828615361" sldId="292"/>
            <ac:spMk id="3" creationId="{E4809DDF-1870-4284-A1F8-2B896EC5A6E0}"/>
          </ac:spMkLst>
        </pc:spChg>
      </pc:sldChg>
      <pc:sldChg chg="addSp modSp mod">
        <pc:chgData name="naveen mukkapati" userId="0662ca9a0c4f1ba4" providerId="LiveId" clId="{5134ACAF-CD7C-454B-B615-856FA9133A9E}" dt="2021-04-25T15:50:33.885" v="11525" actId="1076"/>
        <pc:sldMkLst>
          <pc:docMk/>
          <pc:sldMk cId="2148231076" sldId="294"/>
        </pc:sldMkLst>
        <pc:spChg chg="mod">
          <ac:chgData name="naveen mukkapati" userId="0662ca9a0c4f1ba4" providerId="LiveId" clId="{5134ACAF-CD7C-454B-B615-856FA9133A9E}" dt="2021-04-25T09:46:13.065" v="9577" actId="27636"/>
          <ac:spMkLst>
            <pc:docMk/>
            <pc:sldMk cId="2148231076" sldId="294"/>
            <ac:spMk id="2" creationId="{5D736B8B-2345-4D97-A33B-B299D9A76AEB}"/>
          </ac:spMkLst>
        </pc:spChg>
        <pc:spChg chg="mod">
          <ac:chgData name="naveen mukkapati" userId="0662ca9a0c4f1ba4" providerId="LiveId" clId="{5134ACAF-CD7C-454B-B615-856FA9133A9E}" dt="2021-04-25T15:50:29.527" v="11524" actId="20577"/>
          <ac:spMkLst>
            <pc:docMk/>
            <pc:sldMk cId="2148231076" sldId="294"/>
            <ac:spMk id="3" creationId="{4FF8759A-F4D7-44F6-ACAB-4525D98A7463}"/>
          </ac:spMkLst>
        </pc:spChg>
        <pc:picChg chg="add mod">
          <ac:chgData name="naveen mukkapati" userId="0662ca9a0c4f1ba4" providerId="LiveId" clId="{5134ACAF-CD7C-454B-B615-856FA9133A9E}" dt="2021-04-25T15:50:27.150" v="11523" actId="1076"/>
          <ac:picMkLst>
            <pc:docMk/>
            <pc:sldMk cId="2148231076" sldId="294"/>
            <ac:picMk id="5" creationId="{502FA302-3AEF-4746-A573-618548BFC069}"/>
          </ac:picMkLst>
        </pc:picChg>
        <pc:picChg chg="add mod">
          <ac:chgData name="naveen mukkapati" userId="0662ca9a0c4f1ba4" providerId="LiveId" clId="{5134ACAF-CD7C-454B-B615-856FA9133A9E}" dt="2021-04-25T15:50:33.885" v="11525" actId="1076"/>
          <ac:picMkLst>
            <pc:docMk/>
            <pc:sldMk cId="2148231076" sldId="294"/>
            <ac:picMk id="7" creationId="{68882584-45B8-4E75-AF3C-30B0B56F6A48}"/>
          </ac:picMkLst>
        </pc:picChg>
      </pc:sldChg>
      <pc:sldChg chg="addSp delSp modSp new mod">
        <pc:chgData name="naveen mukkapati" userId="0662ca9a0c4f1ba4" providerId="LiveId" clId="{5134ACAF-CD7C-454B-B615-856FA9133A9E}" dt="2021-04-25T09:41:59.997" v="9444" actId="403"/>
        <pc:sldMkLst>
          <pc:docMk/>
          <pc:sldMk cId="2843957323" sldId="295"/>
        </pc:sldMkLst>
        <pc:spChg chg="del mod">
          <ac:chgData name="naveen mukkapati" userId="0662ca9a0c4f1ba4" providerId="LiveId" clId="{5134ACAF-CD7C-454B-B615-856FA9133A9E}" dt="2021-04-25T09:37:22.529" v="9306" actId="478"/>
          <ac:spMkLst>
            <pc:docMk/>
            <pc:sldMk cId="2843957323" sldId="295"/>
            <ac:spMk id="2" creationId="{2BC53C7E-3AF7-4D60-9211-C628D6220B84}"/>
          </ac:spMkLst>
        </pc:spChg>
        <pc:spChg chg="mod">
          <ac:chgData name="naveen mukkapati" userId="0662ca9a0c4f1ba4" providerId="LiveId" clId="{5134ACAF-CD7C-454B-B615-856FA9133A9E}" dt="2021-04-25T09:37:56.404" v="9346" actId="20577"/>
          <ac:spMkLst>
            <pc:docMk/>
            <pc:sldMk cId="2843957323" sldId="295"/>
            <ac:spMk id="3" creationId="{2E4033B1-8259-4E43-985A-D77CE5F82F98}"/>
          </ac:spMkLst>
        </pc:spChg>
        <pc:graphicFrameChg chg="add mod modGraphic">
          <ac:chgData name="naveen mukkapati" userId="0662ca9a0c4f1ba4" providerId="LiveId" clId="{5134ACAF-CD7C-454B-B615-856FA9133A9E}" dt="2021-04-25T09:41:59.997" v="9444" actId="403"/>
          <ac:graphicFrameMkLst>
            <pc:docMk/>
            <pc:sldMk cId="2843957323" sldId="295"/>
            <ac:graphicFrameMk id="4" creationId="{C0D52952-5D4F-4E9A-B49B-363CB8E76F17}"/>
          </ac:graphicFrameMkLst>
        </pc:graphicFrameChg>
      </pc:sldChg>
      <pc:sldChg chg="addSp delSp modSp new mod">
        <pc:chgData name="naveen mukkapati" userId="0662ca9a0c4f1ba4" providerId="LiveId" clId="{5134ACAF-CD7C-454B-B615-856FA9133A9E}" dt="2021-04-25T10:03:18.567" v="9895" actId="14100"/>
        <pc:sldMkLst>
          <pc:docMk/>
          <pc:sldMk cId="3480976305" sldId="296"/>
        </pc:sldMkLst>
        <pc:spChg chg="del">
          <ac:chgData name="naveen mukkapati" userId="0662ca9a0c4f1ba4" providerId="LiveId" clId="{5134ACAF-CD7C-454B-B615-856FA9133A9E}" dt="2021-04-25T10:02:30.811" v="9861" actId="478"/>
          <ac:spMkLst>
            <pc:docMk/>
            <pc:sldMk cId="3480976305" sldId="296"/>
            <ac:spMk id="2" creationId="{DED4F68F-608D-4794-88D2-7F0871E35547}"/>
          </ac:spMkLst>
        </pc:spChg>
        <pc:spChg chg="mod">
          <ac:chgData name="naveen mukkapati" userId="0662ca9a0c4f1ba4" providerId="LiveId" clId="{5134ACAF-CD7C-454B-B615-856FA9133A9E}" dt="2021-04-25T10:02:48.840" v="9885" actId="20577"/>
          <ac:spMkLst>
            <pc:docMk/>
            <pc:sldMk cId="3480976305" sldId="296"/>
            <ac:spMk id="3" creationId="{A34BFB52-0CF0-42E4-A727-BFFF24822DED}"/>
          </ac:spMkLst>
        </pc:spChg>
        <pc:picChg chg="add mod">
          <ac:chgData name="naveen mukkapati" userId="0662ca9a0c4f1ba4" providerId="LiveId" clId="{5134ACAF-CD7C-454B-B615-856FA9133A9E}" dt="2021-04-25T10:03:18.567" v="9895" actId="14100"/>
          <ac:picMkLst>
            <pc:docMk/>
            <pc:sldMk cId="3480976305" sldId="296"/>
            <ac:picMk id="5" creationId="{9DA3E3D4-6872-42D0-A5C8-6C4DC2A1CF43}"/>
          </ac:picMkLst>
        </pc:picChg>
      </pc:sldChg>
      <pc:sldChg chg="modSp new mod">
        <pc:chgData name="naveen mukkapati" userId="0662ca9a0c4f1ba4" providerId="LiveId" clId="{5134ACAF-CD7C-454B-B615-856FA9133A9E}" dt="2021-04-25T15:49:47.181" v="11518" actId="404"/>
        <pc:sldMkLst>
          <pc:docMk/>
          <pc:sldMk cId="836873933" sldId="297"/>
        </pc:sldMkLst>
        <pc:spChg chg="mod">
          <ac:chgData name="naveen mukkapati" userId="0662ca9a0c4f1ba4" providerId="LiveId" clId="{5134ACAF-CD7C-454B-B615-856FA9133A9E}" dt="2021-04-25T15:49:47.181" v="11518" actId="404"/>
          <ac:spMkLst>
            <pc:docMk/>
            <pc:sldMk cId="836873933" sldId="297"/>
            <ac:spMk id="2" creationId="{A80A9B3E-5D1F-4442-82D0-1C4760014594}"/>
          </ac:spMkLst>
        </pc:spChg>
        <pc:spChg chg="mod">
          <ac:chgData name="naveen mukkapati" userId="0662ca9a0c4f1ba4" providerId="LiveId" clId="{5134ACAF-CD7C-454B-B615-856FA9133A9E}" dt="2021-04-25T10:15:06.026" v="10322" actId="403"/>
          <ac:spMkLst>
            <pc:docMk/>
            <pc:sldMk cId="836873933" sldId="297"/>
            <ac:spMk id="3" creationId="{0AE370B0-0C4C-40A1-BDA2-93A04055B095}"/>
          </ac:spMkLst>
        </pc:spChg>
      </pc:sldChg>
      <pc:sldChg chg="addSp delSp modSp new mod">
        <pc:chgData name="naveen mukkapati" userId="0662ca9a0c4f1ba4" providerId="LiveId" clId="{5134ACAF-CD7C-454B-B615-856FA9133A9E}" dt="2021-04-25T15:27:35.938" v="10938" actId="20577"/>
        <pc:sldMkLst>
          <pc:docMk/>
          <pc:sldMk cId="2095739776" sldId="298"/>
        </pc:sldMkLst>
        <pc:spChg chg="del">
          <ac:chgData name="naveen mukkapati" userId="0662ca9a0c4f1ba4" providerId="LiveId" clId="{5134ACAF-CD7C-454B-B615-856FA9133A9E}" dt="2021-04-25T10:15:15.033" v="10324" actId="478"/>
          <ac:spMkLst>
            <pc:docMk/>
            <pc:sldMk cId="2095739776" sldId="298"/>
            <ac:spMk id="2" creationId="{55B8A634-811C-4F88-8A6C-C507CD821B40}"/>
          </ac:spMkLst>
        </pc:spChg>
        <pc:spChg chg="mod">
          <ac:chgData name="naveen mukkapati" userId="0662ca9a0c4f1ba4" providerId="LiveId" clId="{5134ACAF-CD7C-454B-B615-856FA9133A9E}" dt="2021-04-25T15:27:35.938" v="10938" actId="20577"/>
          <ac:spMkLst>
            <pc:docMk/>
            <pc:sldMk cId="2095739776" sldId="298"/>
            <ac:spMk id="3" creationId="{0B4BCF5F-8F9B-4186-ABDC-B508EFF9B5B4}"/>
          </ac:spMkLst>
        </pc:spChg>
        <pc:picChg chg="add mod">
          <ac:chgData name="naveen mukkapati" userId="0662ca9a0c4f1ba4" providerId="LiveId" clId="{5134ACAF-CD7C-454B-B615-856FA9133A9E}" dt="2021-04-25T15:24:52.348" v="10748" actId="14100"/>
          <ac:picMkLst>
            <pc:docMk/>
            <pc:sldMk cId="2095739776" sldId="298"/>
            <ac:picMk id="4" creationId="{9B938662-1ED2-4BE3-AAF2-0D1009BC0A97}"/>
          </ac:picMkLst>
        </pc:picChg>
      </pc:sldChg>
      <pc:sldChg chg="addSp delSp modSp new mod">
        <pc:chgData name="naveen mukkapati" userId="0662ca9a0c4f1ba4" providerId="LiveId" clId="{5134ACAF-CD7C-454B-B615-856FA9133A9E}" dt="2021-04-25T15:46:59.628" v="11484" actId="14100"/>
        <pc:sldMkLst>
          <pc:docMk/>
          <pc:sldMk cId="3845459378" sldId="299"/>
        </pc:sldMkLst>
        <pc:spChg chg="del mod">
          <ac:chgData name="naveen mukkapati" userId="0662ca9a0c4f1ba4" providerId="LiveId" clId="{5134ACAF-CD7C-454B-B615-856FA9133A9E}" dt="2021-04-25T15:24:59.096" v="10751" actId="478"/>
          <ac:spMkLst>
            <pc:docMk/>
            <pc:sldMk cId="3845459378" sldId="299"/>
            <ac:spMk id="2" creationId="{8C93C866-0909-4A69-9BC7-B27D6DD8A6A8}"/>
          </ac:spMkLst>
        </pc:spChg>
        <pc:spChg chg="mod">
          <ac:chgData name="naveen mukkapati" userId="0662ca9a0c4f1ba4" providerId="LiveId" clId="{5134ACAF-CD7C-454B-B615-856FA9133A9E}" dt="2021-04-25T15:46:32.808" v="11476" actId="20577"/>
          <ac:spMkLst>
            <pc:docMk/>
            <pc:sldMk cId="3845459378" sldId="299"/>
            <ac:spMk id="3" creationId="{F2E3CC90-6037-40B2-9C98-CA0BE7ACDC86}"/>
          </ac:spMkLst>
        </pc:spChg>
        <pc:picChg chg="add mod">
          <ac:chgData name="naveen mukkapati" userId="0662ca9a0c4f1ba4" providerId="LiveId" clId="{5134ACAF-CD7C-454B-B615-856FA9133A9E}" dt="2021-04-25T15:46:11.807" v="11471" actId="14100"/>
          <ac:picMkLst>
            <pc:docMk/>
            <pc:sldMk cId="3845459378" sldId="299"/>
            <ac:picMk id="5" creationId="{44B2DC9F-A09D-48EC-8B93-54F46245CD00}"/>
          </ac:picMkLst>
        </pc:picChg>
        <pc:picChg chg="add mod">
          <ac:chgData name="naveen mukkapati" userId="0662ca9a0c4f1ba4" providerId="LiveId" clId="{5134ACAF-CD7C-454B-B615-856FA9133A9E}" dt="2021-04-25T15:46:59.628" v="11484" actId="14100"/>
          <ac:picMkLst>
            <pc:docMk/>
            <pc:sldMk cId="3845459378" sldId="299"/>
            <ac:picMk id="7" creationId="{A2D40A2A-BE75-4EA9-9BC2-DD91B4C582D3}"/>
          </ac:picMkLst>
        </pc:picChg>
      </pc:sldChg>
      <pc:sldChg chg="addSp delSp modSp new mod">
        <pc:chgData name="naveen mukkapati" userId="0662ca9a0c4f1ba4" providerId="LiveId" clId="{5134ACAF-CD7C-454B-B615-856FA9133A9E}" dt="2021-04-25T15:48:37.454" v="11503" actId="1076"/>
        <pc:sldMkLst>
          <pc:docMk/>
          <pc:sldMk cId="3210283865" sldId="300"/>
        </pc:sldMkLst>
        <pc:spChg chg="del mod">
          <ac:chgData name="naveen mukkapati" userId="0662ca9a0c4f1ba4" providerId="LiveId" clId="{5134ACAF-CD7C-454B-B615-856FA9133A9E}" dt="2021-04-25T15:35:23.392" v="11221" actId="478"/>
          <ac:spMkLst>
            <pc:docMk/>
            <pc:sldMk cId="3210283865" sldId="300"/>
            <ac:spMk id="2" creationId="{5ED2DA01-6C7B-4090-88C8-8DC44C3C3EA6}"/>
          </ac:spMkLst>
        </pc:spChg>
        <pc:spChg chg="mod">
          <ac:chgData name="naveen mukkapati" userId="0662ca9a0c4f1ba4" providerId="LiveId" clId="{5134ACAF-CD7C-454B-B615-856FA9133A9E}" dt="2021-04-25T15:38:33.437" v="11436" actId="20577"/>
          <ac:spMkLst>
            <pc:docMk/>
            <pc:sldMk cId="3210283865" sldId="300"/>
            <ac:spMk id="3" creationId="{7CF3647B-6BCD-4A6A-BAF4-A9908C09A370}"/>
          </ac:spMkLst>
        </pc:spChg>
        <pc:picChg chg="add mod">
          <ac:chgData name="naveen mukkapati" userId="0662ca9a0c4f1ba4" providerId="LiveId" clId="{5134ACAF-CD7C-454B-B615-856FA9133A9E}" dt="2021-04-25T15:48:33.734" v="11502" actId="14100"/>
          <ac:picMkLst>
            <pc:docMk/>
            <pc:sldMk cId="3210283865" sldId="300"/>
            <ac:picMk id="5" creationId="{297763A4-DE21-4E2B-A8C7-57CE0C0B30EA}"/>
          </ac:picMkLst>
        </pc:picChg>
        <pc:picChg chg="add mod">
          <ac:chgData name="naveen mukkapati" userId="0662ca9a0c4f1ba4" providerId="LiveId" clId="{5134ACAF-CD7C-454B-B615-856FA9133A9E}" dt="2021-04-25T15:48:37.454" v="11503" actId="1076"/>
          <ac:picMkLst>
            <pc:docMk/>
            <pc:sldMk cId="3210283865" sldId="300"/>
            <ac:picMk id="7" creationId="{865268F5-CEE3-4101-B357-0728DFB830E8}"/>
          </ac:picMkLst>
        </pc:picChg>
      </pc:sldChg>
      <pc:sldChg chg="addSp delSp modSp new del mod">
        <pc:chgData name="naveen mukkapati" userId="0662ca9a0c4f1ba4" providerId="LiveId" clId="{5134ACAF-CD7C-454B-B615-856FA9133A9E}" dt="2021-04-25T15:48:43.089" v="11504" actId="47"/>
        <pc:sldMkLst>
          <pc:docMk/>
          <pc:sldMk cId="94764491" sldId="301"/>
        </pc:sldMkLst>
        <pc:spChg chg="del mod">
          <ac:chgData name="naveen mukkapati" userId="0662ca9a0c4f1ba4" providerId="LiveId" clId="{5134ACAF-CD7C-454B-B615-856FA9133A9E}" dt="2021-04-25T15:47:25.495" v="11487" actId="478"/>
          <ac:spMkLst>
            <pc:docMk/>
            <pc:sldMk cId="94764491" sldId="301"/>
            <ac:spMk id="2" creationId="{B446A8A2-F9B5-4B2A-824E-7B4983C3E332}"/>
          </ac:spMkLst>
        </pc:spChg>
        <pc:spChg chg="del">
          <ac:chgData name="naveen mukkapati" userId="0662ca9a0c4f1ba4" providerId="LiveId" clId="{5134ACAF-CD7C-454B-B615-856FA9133A9E}" dt="2021-04-25T15:47:27.694" v="11488" actId="22"/>
          <ac:spMkLst>
            <pc:docMk/>
            <pc:sldMk cId="94764491" sldId="301"/>
            <ac:spMk id="3" creationId="{97620543-F8E7-4EB8-9CBF-63352A3003BE}"/>
          </ac:spMkLst>
        </pc:spChg>
        <pc:picChg chg="add mod ord">
          <ac:chgData name="naveen mukkapati" userId="0662ca9a0c4f1ba4" providerId="LiveId" clId="{5134ACAF-CD7C-454B-B615-856FA9133A9E}" dt="2021-04-25T15:48:06.538" v="11494" actId="1076"/>
          <ac:picMkLst>
            <pc:docMk/>
            <pc:sldMk cId="94764491" sldId="301"/>
            <ac:picMk id="5" creationId="{E7D5FF40-EFF1-48F3-818C-13A024C18E6C}"/>
          </ac:picMkLst>
        </pc:picChg>
      </pc:sldChg>
    </pc:docChg>
  </pc:docChgLst>
</pc:chgInfo>
</file>

<file path=ppt/media/image1.png>
</file>

<file path=ppt/media/image33.png>
</file>

<file path=ppt/media/image34.jpeg>
</file>

<file path=ppt/media/image35.png>
</file>

<file path=ppt/media/image36.png>
</file>

<file path=ppt/media/image3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C5BF105-0198-4BB5-8C21-B3EF852EA57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 xmlns:a16="http://schemas.microsoft.com/office/drawing/2014/main" id="{2C1891AC-D813-4AF4-B059-B6218B32717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 xmlns:a16="http://schemas.microsoft.com/office/drawing/2014/main" id="{53B4217A-4BBF-4BF5-9AFF-EB6536937803}"/>
              </a:ext>
            </a:extLst>
          </p:cNvPr>
          <p:cNvSpPr>
            <a:spLocks noGrp="1"/>
          </p:cNvSpPr>
          <p:nvPr>
            <p:ph type="dt" sz="half" idx="10"/>
          </p:nvPr>
        </p:nvSpPr>
        <p:spPr/>
        <p:txBody>
          <a:bodyPr/>
          <a:lstStyle/>
          <a:p>
            <a:fld id="{657349A4-D1BB-4EFE-B8F6-1E6BC018832F}" type="datetimeFigureOut">
              <a:rPr lang="en-IN" smtClean="0"/>
              <a:pPr/>
              <a:t>28-04-2021</a:t>
            </a:fld>
            <a:endParaRPr lang="en-IN"/>
          </a:p>
        </p:txBody>
      </p:sp>
      <p:sp>
        <p:nvSpPr>
          <p:cNvPr id="5" name="Footer Placeholder 4">
            <a:extLst>
              <a:ext uri="{FF2B5EF4-FFF2-40B4-BE49-F238E27FC236}">
                <a16:creationId xmlns="" xmlns:a16="http://schemas.microsoft.com/office/drawing/2014/main" id="{0EAEF08E-9981-45A7-AE34-04D5F1D3836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DBE4655E-2628-4C19-B545-F18054B10D2E}"/>
              </a:ext>
            </a:extLst>
          </p:cNvPr>
          <p:cNvSpPr>
            <a:spLocks noGrp="1"/>
          </p:cNvSpPr>
          <p:nvPr>
            <p:ph type="sldNum" sz="quarter" idx="12"/>
          </p:nvPr>
        </p:nvSpPr>
        <p:spPr/>
        <p:txBody>
          <a:bodyPr/>
          <a:lstStyle/>
          <a:p>
            <a:fld id="{F1D7D3EB-F50A-4A57-B16A-134D18736692}" type="slidenum">
              <a:rPr lang="en-IN" smtClean="0"/>
              <a:pPr/>
              <a:t>‹#›</a:t>
            </a:fld>
            <a:endParaRPr lang="en-IN"/>
          </a:p>
        </p:txBody>
      </p:sp>
    </p:spTree>
    <p:extLst>
      <p:ext uri="{BB962C8B-B14F-4D97-AF65-F5344CB8AC3E}">
        <p14:creationId xmlns="" xmlns:p14="http://schemas.microsoft.com/office/powerpoint/2010/main" val="39223739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0C27857-8CA6-425E-B463-5B89793BA28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 xmlns:a16="http://schemas.microsoft.com/office/drawing/2014/main" id="{B2047FD4-6CA3-4CD5-A12D-46965EB4BE0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6F6D22E0-D434-4B7E-8F51-FAAC58E0282C}"/>
              </a:ext>
            </a:extLst>
          </p:cNvPr>
          <p:cNvSpPr>
            <a:spLocks noGrp="1"/>
          </p:cNvSpPr>
          <p:nvPr>
            <p:ph type="dt" sz="half" idx="10"/>
          </p:nvPr>
        </p:nvSpPr>
        <p:spPr/>
        <p:txBody>
          <a:bodyPr/>
          <a:lstStyle/>
          <a:p>
            <a:fld id="{657349A4-D1BB-4EFE-B8F6-1E6BC018832F}" type="datetimeFigureOut">
              <a:rPr lang="en-IN" smtClean="0"/>
              <a:pPr/>
              <a:t>28-04-2021</a:t>
            </a:fld>
            <a:endParaRPr lang="en-IN"/>
          </a:p>
        </p:txBody>
      </p:sp>
      <p:sp>
        <p:nvSpPr>
          <p:cNvPr id="5" name="Footer Placeholder 4">
            <a:extLst>
              <a:ext uri="{FF2B5EF4-FFF2-40B4-BE49-F238E27FC236}">
                <a16:creationId xmlns="" xmlns:a16="http://schemas.microsoft.com/office/drawing/2014/main" id="{6A341487-51FB-429B-8B82-62DC014EDAE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ADD71BF6-8CEB-4238-AC4B-597B969B451B}"/>
              </a:ext>
            </a:extLst>
          </p:cNvPr>
          <p:cNvSpPr>
            <a:spLocks noGrp="1"/>
          </p:cNvSpPr>
          <p:nvPr>
            <p:ph type="sldNum" sz="quarter" idx="12"/>
          </p:nvPr>
        </p:nvSpPr>
        <p:spPr/>
        <p:txBody>
          <a:bodyPr/>
          <a:lstStyle/>
          <a:p>
            <a:fld id="{F1D7D3EB-F50A-4A57-B16A-134D18736692}" type="slidenum">
              <a:rPr lang="en-IN" smtClean="0"/>
              <a:pPr/>
              <a:t>‹#›</a:t>
            </a:fld>
            <a:endParaRPr lang="en-IN"/>
          </a:p>
        </p:txBody>
      </p:sp>
    </p:spTree>
    <p:extLst>
      <p:ext uri="{BB962C8B-B14F-4D97-AF65-F5344CB8AC3E}">
        <p14:creationId xmlns="" xmlns:p14="http://schemas.microsoft.com/office/powerpoint/2010/main" val="14380912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0978D967-10AF-40AF-8E4E-0116CF6BE0C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 xmlns:a16="http://schemas.microsoft.com/office/drawing/2014/main" id="{F7199114-7E94-4EF7-B0F9-4A302BFC59A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8078DFE5-907E-4B4C-98CD-B6126FAB057C}"/>
              </a:ext>
            </a:extLst>
          </p:cNvPr>
          <p:cNvSpPr>
            <a:spLocks noGrp="1"/>
          </p:cNvSpPr>
          <p:nvPr>
            <p:ph type="dt" sz="half" idx="10"/>
          </p:nvPr>
        </p:nvSpPr>
        <p:spPr/>
        <p:txBody>
          <a:bodyPr/>
          <a:lstStyle/>
          <a:p>
            <a:fld id="{657349A4-D1BB-4EFE-B8F6-1E6BC018832F}" type="datetimeFigureOut">
              <a:rPr lang="en-IN" smtClean="0"/>
              <a:pPr/>
              <a:t>28-04-2021</a:t>
            </a:fld>
            <a:endParaRPr lang="en-IN"/>
          </a:p>
        </p:txBody>
      </p:sp>
      <p:sp>
        <p:nvSpPr>
          <p:cNvPr id="5" name="Footer Placeholder 4">
            <a:extLst>
              <a:ext uri="{FF2B5EF4-FFF2-40B4-BE49-F238E27FC236}">
                <a16:creationId xmlns="" xmlns:a16="http://schemas.microsoft.com/office/drawing/2014/main" id="{4C35C1AD-9A33-4E15-84A0-27259C6B3E2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2420C547-6CE3-429D-AD97-22CD0B14EF7B}"/>
              </a:ext>
            </a:extLst>
          </p:cNvPr>
          <p:cNvSpPr>
            <a:spLocks noGrp="1"/>
          </p:cNvSpPr>
          <p:nvPr>
            <p:ph type="sldNum" sz="quarter" idx="12"/>
          </p:nvPr>
        </p:nvSpPr>
        <p:spPr/>
        <p:txBody>
          <a:bodyPr/>
          <a:lstStyle/>
          <a:p>
            <a:fld id="{F1D7D3EB-F50A-4A57-B16A-134D18736692}" type="slidenum">
              <a:rPr lang="en-IN" smtClean="0"/>
              <a:pPr/>
              <a:t>‹#›</a:t>
            </a:fld>
            <a:endParaRPr lang="en-IN"/>
          </a:p>
        </p:txBody>
      </p:sp>
    </p:spTree>
    <p:extLst>
      <p:ext uri="{BB962C8B-B14F-4D97-AF65-F5344CB8AC3E}">
        <p14:creationId xmlns="" xmlns:p14="http://schemas.microsoft.com/office/powerpoint/2010/main" val="36091944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C3D4498-ED7C-4D96-8A2D-3E5D0F58468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A6896A51-D569-4E76-A401-60A6EF0DF38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0B72B53B-9621-47A9-A950-76D7A3DFB3EE}"/>
              </a:ext>
            </a:extLst>
          </p:cNvPr>
          <p:cNvSpPr>
            <a:spLocks noGrp="1"/>
          </p:cNvSpPr>
          <p:nvPr>
            <p:ph type="dt" sz="half" idx="10"/>
          </p:nvPr>
        </p:nvSpPr>
        <p:spPr/>
        <p:txBody>
          <a:bodyPr/>
          <a:lstStyle/>
          <a:p>
            <a:fld id="{657349A4-D1BB-4EFE-B8F6-1E6BC018832F}" type="datetimeFigureOut">
              <a:rPr lang="en-IN" smtClean="0"/>
              <a:pPr/>
              <a:t>28-04-2021</a:t>
            </a:fld>
            <a:endParaRPr lang="en-IN"/>
          </a:p>
        </p:txBody>
      </p:sp>
      <p:sp>
        <p:nvSpPr>
          <p:cNvPr id="5" name="Footer Placeholder 4">
            <a:extLst>
              <a:ext uri="{FF2B5EF4-FFF2-40B4-BE49-F238E27FC236}">
                <a16:creationId xmlns="" xmlns:a16="http://schemas.microsoft.com/office/drawing/2014/main" id="{BE752290-1CC2-4C36-A661-81BDAD757DF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8102F1CB-7B87-4E80-83CE-5BDB7D9470D1}"/>
              </a:ext>
            </a:extLst>
          </p:cNvPr>
          <p:cNvSpPr>
            <a:spLocks noGrp="1"/>
          </p:cNvSpPr>
          <p:nvPr>
            <p:ph type="sldNum" sz="quarter" idx="12"/>
          </p:nvPr>
        </p:nvSpPr>
        <p:spPr/>
        <p:txBody>
          <a:bodyPr/>
          <a:lstStyle/>
          <a:p>
            <a:fld id="{F1D7D3EB-F50A-4A57-B16A-134D18736692}" type="slidenum">
              <a:rPr lang="en-IN" smtClean="0"/>
              <a:pPr/>
              <a:t>‹#›</a:t>
            </a:fld>
            <a:endParaRPr lang="en-IN"/>
          </a:p>
        </p:txBody>
      </p:sp>
    </p:spTree>
    <p:extLst>
      <p:ext uri="{BB962C8B-B14F-4D97-AF65-F5344CB8AC3E}">
        <p14:creationId xmlns="" xmlns:p14="http://schemas.microsoft.com/office/powerpoint/2010/main" val="42723813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8F4E5A0-31C1-4B4F-9A08-2D6D35C0B0B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 xmlns:a16="http://schemas.microsoft.com/office/drawing/2014/main" id="{BC962280-C8F8-4367-A315-C9B2E0B5E54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7E807A0D-A3A1-40F9-B06F-4735B76F5EA5}"/>
              </a:ext>
            </a:extLst>
          </p:cNvPr>
          <p:cNvSpPr>
            <a:spLocks noGrp="1"/>
          </p:cNvSpPr>
          <p:nvPr>
            <p:ph type="dt" sz="half" idx="10"/>
          </p:nvPr>
        </p:nvSpPr>
        <p:spPr/>
        <p:txBody>
          <a:bodyPr/>
          <a:lstStyle/>
          <a:p>
            <a:fld id="{657349A4-D1BB-4EFE-B8F6-1E6BC018832F}" type="datetimeFigureOut">
              <a:rPr lang="en-IN" smtClean="0"/>
              <a:pPr/>
              <a:t>28-04-2021</a:t>
            </a:fld>
            <a:endParaRPr lang="en-IN"/>
          </a:p>
        </p:txBody>
      </p:sp>
      <p:sp>
        <p:nvSpPr>
          <p:cNvPr id="5" name="Footer Placeholder 4">
            <a:extLst>
              <a:ext uri="{FF2B5EF4-FFF2-40B4-BE49-F238E27FC236}">
                <a16:creationId xmlns="" xmlns:a16="http://schemas.microsoft.com/office/drawing/2014/main" id="{0F118492-F9CE-44B9-B892-B6675D788DF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14059F6E-08B7-454C-BC72-E33D1B34C8C3}"/>
              </a:ext>
            </a:extLst>
          </p:cNvPr>
          <p:cNvSpPr>
            <a:spLocks noGrp="1"/>
          </p:cNvSpPr>
          <p:nvPr>
            <p:ph type="sldNum" sz="quarter" idx="12"/>
          </p:nvPr>
        </p:nvSpPr>
        <p:spPr/>
        <p:txBody>
          <a:bodyPr/>
          <a:lstStyle/>
          <a:p>
            <a:fld id="{F1D7D3EB-F50A-4A57-B16A-134D18736692}" type="slidenum">
              <a:rPr lang="en-IN" smtClean="0"/>
              <a:pPr/>
              <a:t>‹#›</a:t>
            </a:fld>
            <a:endParaRPr lang="en-IN"/>
          </a:p>
        </p:txBody>
      </p:sp>
    </p:spTree>
    <p:extLst>
      <p:ext uri="{BB962C8B-B14F-4D97-AF65-F5344CB8AC3E}">
        <p14:creationId xmlns="" xmlns:p14="http://schemas.microsoft.com/office/powerpoint/2010/main" val="34233767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116B899-F30E-4E7F-A12E-564F502AFDF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261E6B9A-2E62-4FB5-9167-9026C0859F2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 xmlns:a16="http://schemas.microsoft.com/office/drawing/2014/main" id="{6CAEEF99-7A1A-42ED-8476-7DFDFB7BBFD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 xmlns:a16="http://schemas.microsoft.com/office/drawing/2014/main" id="{7D01D897-E519-43A0-9C22-FC382BB8E16D}"/>
              </a:ext>
            </a:extLst>
          </p:cNvPr>
          <p:cNvSpPr>
            <a:spLocks noGrp="1"/>
          </p:cNvSpPr>
          <p:nvPr>
            <p:ph type="dt" sz="half" idx="10"/>
          </p:nvPr>
        </p:nvSpPr>
        <p:spPr/>
        <p:txBody>
          <a:bodyPr/>
          <a:lstStyle/>
          <a:p>
            <a:fld id="{657349A4-D1BB-4EFE-B8F6-1E6BC018832F}" type="datetimeFigureOut">
              <a:rPr lang="en-IN" smtClean="0"/>
              <a:pPr/>
              <a:t>28-04-2021</a:t>
            </a:fld>
            <a:endParaRPr lang="en-IN"/>
          </a:p>
        </p:txBody>
      </p:sp>
      <p:sp>
        <p:nvSpPr>
          <p:cNvPr id="6" name="Footer Placeholder 5">
            <a:extLst>
              <a:ext uri="{FF2B5EF4-FFF2-40B4-BE49-F238E27FC236}">
                <a16:creationId xmlns="" xmlns:a16="http://schemas.microsoft.com/office/drawing/2014/main" id="{5DB2ED27-4790-4A41-9D46-3F881FDBB18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C0B9BE39-9969-4CEC-BD54-156B4966431C}"/>
              </a:ext>
            </a:extLst>
          </p:cNvPr>
          <p:cNvSpPr>
            <a:spLocks noGrp="1"/>
          </p:cNvSpPr>
          <p:nvPr>
            <p:ph type="sldNum" sz="quarter" idx="12"/>
          </p:nvPr>
        </p:nvSpPr>
        <p:spPr/>
        <p:txBody>
          <a:bodyPr/>
          <a:lstStyle/>
          <a:p>
            <a:fld id="{F1D7D3EB-F50A-4A57-B16A-134D18736692}" type="slidenum">
              <a:rPr lang="en-IN" smtClean="0"/>
              <a:pPr/>
              <a:t>‹#›</a:t>
            </a:fld>
            <a:endParaRPr lang="en-IN"/>
          </a:p>
        </p:txBody>
      </p:sp>
    </p:spTree>
    <p:extLst>
      <p:ext uri="{BB962C8B-B14F-4D97-AF65-F5344CB8AC3E}">
        <p14:creationId xmlns="" xmlns:p14="http://schemas.microsoft.com/office/powerpoint/2010/main" val="28776773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2672B6A-5320-427B-B037-5B5C3FDD2E4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 xmlns:a16="http://schemas.microsoft.com/office/drawing/2014/main" id="{2CC19379-8D67-4A5E-8FD2-EE979A22416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03B1268F-5CAC-49C8-A55D-C797B4AA289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 xmlns:a16="http://schemas.microsoft.com/office/drawing/2014/main" id="{0DE149EA-70E9-4AAC-A2FA-9DFD17652C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C122B95D-14FD-426D-A962-93DB4F7263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 xmlns:a16="http://schemas.microsoft.com/office/drawing/2014/main" id="{46C0C3DD-215C-4035-8373-9F9C3A565243}"/>
              </a:ext>
            </a:extLst>
          </p:cNvPr>
          <p:cNvSpPr>
            <a:spLocks noGrp="1"/>
          </p:cNvSpPr>
          <p:nvPr>
            <p:ph type="dt" sz="half" idx="10"/>
          </p:nvPr>
        </p:nvSpPr>
        <p:spPr/>
        <p:txBody>
          <a:bodyPr/>
          <a:lstStyle/>
          <a:p>
            <a:fld id="{657349A4-D1BB-4EFE-B8F6-1E6BC018832F}" type="datetimeFigureOut">
              <a:rPr lang="en-IN" smtClean="0"/>
              <a:pPr/>
              <a:t>28-04-2021</a:t>
            </a:fld>
            <a:endParaRPr lang="en-IN"/>
          </a:p>
        </p:txBody>
      </p:sp>
      <p:sp>
        <p:nvSpPr>
          <p:cNvPr id="8" name="Footer Placeholder 7">
            <a:extLst>
              <a:ext uri="{FF2B5EF4-FFF2-40B4-BE49-F238E27FC236}">
                <a16:creationId xmlns="" xmlns:a16="http://schemas.microsoft.com/office/drawing/2014/main" id="{4430BFEF-A2BE-4A7A-8151-9826942354B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 xmlns:a16="http://schemas.microsoft.com/office/drawing/2014/main" id="{55D4584A-0374-46FA-906B-3557C3E97E83}"/>
              </a:ext>
            </a:extLst>
          </p:cNvPr>
          <p:cNvSpPr>
            <a:spLocks noGrp="1"/>
          </p:cNvSpPr>
          <p:nvPr>
            <p:ph type="sldNum" sz="quarter" idx="12"/>
          </p:nvPr>
        </p:nvSpPr>
        <p:spPr/>
        <p:txBody>
          <a:bodyPr/>
          <a:lstStyle/>
          <a:p>
            <a:fld id="{F1D7D3EB-F50A-4A57-B16A-134D18736692}" type="slidenum">
              <a:rPr lang="en-IN" smtClean="0"/>
              <a:pPr/>
              <a:t>‹#›</a:t>
            </a:fld>
            <a:endParaRPr lang="en-IN"/>
          </a:p>
        </p:txBody>
      </p:sp>
    </p:spTree>
    <p:extLst>
      <p:ext uri="{BB962C8B-B14F-4D97-AF65-F5344CB8AC3E}">
        <p14:creationId xmlns="" xmlns:p14="http://schemas.microsoft.com/office/powerpoint/2010/main" val="36036886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24549DF-C2E4-443D-B75F-4A204144597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 xmlns:a16="http://schemas.microsoft.com/office/drawing/2014/main" id="{80BC356C-1066-438B-BDE1-EBE401A5BD3F}"/>
              </a:ext>
            </a:extLst>
          </p:cNvPr>
          <p:cNvSpPr>
            <a:spLocks noGrp="1"/>
          </p:cNvSpPr>
          <p:nvPr>
            <p:ph type="dt" sz="half" idx="10"/>
          </p:nvPr>
        </p:nvSpPr>
        <p:spPr/>
        <p:txBody>
          <a:bodyPr/>
          <a:lstStyle/>
          <a:p>
            <a:fld id="{657349A4-D1BB-4EFE-B8F6-1E6BC018832F}" type="datetimeFigureOut">
              <a:rPr lang="en-IN" smtClean="0"/>
              <a:pPr/>
              <a:t>28-04-2021</a:t>
            </a:fld>
            <a:endParaRPr lang="en-IN"/>
          </a:p>
        </p:txBody>
      </p:sp>
      <p:sp>
        <p:nvSpPr>
          <p:cNvPr id="4" name="Footer Placeholder 3">
            <a:extLst>
              <a:ext uri="{FF2B5EF4-FFF2-40B4-BE49-F238E27FC236}">
                <a16:creationId xmlns="" xmlns:a16="http://schemas.microsoft.com/office/drawing/2014/main" id="{0912C726-62B9-4647-9B52-B3C5F358220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 xmlns:a16="http://schemas.microsoft.com/office/drawing/2014/main" id="{0F9FBC6D-E0CE-453A-BB93-A533C2FC7FE5}"/>
              </a:ext>
            </a:extLst>
          </p:cNvPr>
          <p:cNvSpPr>
            <a:spLocks noGrp="1"/>
          </p:cNvSpPr>
          <p:nvPr>
            <p:ph type="sldNum" sz="quarter" idx="12"/>
          </p:nvPr>
        </p:nvSpPr>
        <p:spPr/>
        <p:txBody>
          <a:bodyPr/>
          <a:lstStyle/>
          <a:p>
            <a:fld id="{F1D7D3EB-F50A-4A57-B16A-134D18736692}" type="slidenum">
              <a:rPr lang="en-IN" smtClean="0"/>
              <a:pPr/>
              <a:t>‹#›</a:t>
            </a:fld>
            <a:endParaRPr lang="en-IN"/>
          </a:p>
        </p:txBody>
      </p:sp>
    </p:spTree>
    <p:extLst>
      <p:ext uri="{BB962C8B-B14F-4D97-AF65-F5344CB8AC3E}">
        <p14:creationId xmlns="" xmlns:p14="http://schemas.microsoft.com/office/powerpoint/2010/main" val="31156392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C0A83C84-F84D-4C41-97BF-54613C374327}"/>
              </a:ext>
            </a:extLst>
          </p:cNvPr>
          <p:cNvSpPr>
            <a:spLocks noGrp="1"/>
          </p:cNvSpPr>
          <p:nvPr>
            <p:ph type="dt" sz="half" idx="10"/>
          </p:nvPr>
        </p:nvSpPr>
        <p:spPr/>
        <p:txBody>
          <a:bodyPr/>
          <a:lstStyle/>
          <a:p>
            <a:fld id="{657349A4-D1BB-4EFE-B8F6-1E6BC018832F}" type="datetimeFigureOut">
              <a:rPr lang="en-IN" smtClean="0"/>
              <a:pPr/>
              <a:t>28-04-2021</a:t>
            </a:fld>
            <a:endParaRPr lang="en-IN"/>
          </a:p>
        </p:txBody>
      </p:sp>
      <p:sp>
        <p:nvSpPr>
          <p:cNvPr id="3" name="Footer Placeholder 2">
            <a:extLst>
              <a:ext uri="{FF2B5EF4-FFF2-40B4-BE49-F238E27FC236}">
                <a16:creationId xmlns="" xmlns:a16="http://schemas.microsoft.com/office/drawing/2014/main" id="{615EF570-D66C-46B2-9017-DC10A3AB238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 xmlns:a16="http://schemas.microsoft.com/office/drawing/2014/main" id="{9F77CE05-83F8-4734-BF40-DE901922B17F}"/>
              </a:ext>
            </a:extLst>
          </p:cNvPr>
          <p:cNvSpPr>
            <a:spLocks noGrp="1"/>
          </p:cNvSpPr>
          <p:nvPr>
            <p:ph type="sldNum" sz="quarter" idx="12"/>
          </p:nvPr>
        </p:nvSpPr>
        <p:spPr/>
        <p:txBody>
          <a:bodyPr/>
          <a:lstStyle/>
          <a:p>
            <a:fld id="{F1D7D3EB-F50A-4A57-B16A-134D18736692}" type="slidenum">
              <a:rPr lang="en-IN" smtClean="0"/>
              <a:pPr/>
              <a:t>‹#›</a:t>
            </a:fld>
            <a:endParaRPr lang="en-IN"/>
          </a:p>
        </p:txBody>
      </p:sp>
    </p:spTree>
    <p:extLst>
      <p:ext uri="{BB962C8B-B14F-4D97-AF65-F5344CB8AC3E}">
        <p14:creationId xmlns="" xmlns:p14="http://schemas.microsoft.com/office/powerpoint/2010/main" val="841332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B234434-F2B7-458C-B8A6-BFDDC6F654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6DDED29E-2FF4-48C5-B4DF-2B56CC08269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 xmlns:a16="http://schemas.microsoft.com/office/drawing/2014/main" id="{4EC1F05D-A5C8-4FA7-B872-17D5ED4231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953305A4-743E-4927-AAAA-B05C96EC129D}"/>
              </a:ext>
            </a:extLst>
          </p:cNvPr>
          <p:cNvSpPr>
            <a:spLocks noGrp="1"/>
          </p:cNvSpPr>
          <p:nvPr>
            <p:ph type="dt" sz="half" idx="10"/>
          </p:nvPr>
        </p:nvSpPr>
        <p:spPr/>
        <p:txBody>
          <a:bodyPr/>
          <a:lstStyle/>
          <a:p>
            <a:fld id="{657349A4-D1BB-4EFE-B8F6-1E6BC018832F}" type="datetimeFigureOut">
              <a:rPr lang="en-IN" smtClean="0"/>
              <a:pPr/>
              <a:t>28-04-2021</a:t>
            </a:fld>
            <a:endParaRPr lang="en-IN"/>
          </a:p>
        </p:txBody>
      </p:sp>
      <p:sp>
        <p:nvSpPr>
          <p:cNvPr id="6" name="Footer Placeholder 5">
            <a:extLst>
              <a:ext uri="{FF2B5EF4-FFF2-40B4-BE49-F238E27FC236}">
                <a16:creationId xmlns="" xmlns:a16="http://schemas.microsoft.com/office/drawing/2014/main" id="{C666314D-4C01-47A9-B370-4F41A4A9161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25AC3E7F-7368-40A8-A28C-E38F3BC5E3D6}"/>
              </a:ext>
            </a:extLst>
          </p:cNvPr>
          <p:cNvSpPr>
            <a:spLocks noGrp="1"/>
          </p:cNvSpPr>
          <p:nvPr>
            <p:ph type="sldNum" sz="quarter" idx="12"/>
          </p:nvPr>
        </p:nvSpPr>
        <p:spPr/>
        <p:txBody>
          <a:bodyPr/>
          <a:lstStyle/>
          <a:p>
            <a:fld id="{F1D7D3EB-F50A-4A57-B16A-134D18736692}" type="slidenum">
              <a:rPr lang="en-IN" smtClean="0"/>
              <a:pPr/>
              <a:t>‹#›</a:t>
            </a:fld>
            <a:endParaRPr lang="en-IN"/>
          </a:p>
        </p:txBody>
      </p:sp>
    </p:spTree>
    <p:extLst>
      <p:ext uri="{BB962C8B-B14F-4D97-AF65-F5344CB8AC3E}">
        <p14:creationId xmlns="" xmlns:p14="http://schemas.microsoft.com/office/powerpoint/2010/main" val="25147650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BB03380-B729-4BB5-B36F-7261946F14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 xmlns:a16="http://schemas.microsoft.com/office/drawing/2014/main" id="{27CB748C-B362-4068-AAC0-64DEA5A21A9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 xmlns:a16="http://schemas.microsoft.com/office/drawing/2014/main" id="{E16ACB14-ABBE-493C-B9EC-C9D696266A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C4D1F430-57B0-4554-9F16-096EF55345D8}"/>
              </a:ext>
            </a:extLst>
          </p:cNvPr>
          <p:cNvSpPr>
            <a:spLocks noGrp="1"/>
          </p:cNvSpPr>
          <p:nvPr>
            <p:ph type="dt" sz="half" idx="10"/>
          </p:nvPr>
        </p:nvSpPr>
        <p:spPr/>
        <p:txBody>
          <a:bodyPr/>
          <a:lstStyle/>
          <a:p>
            <a:fld id="{657349A4-D1BB-4EFE-B8F6-1E6BC018832F}" type="datetimeFigureOut">
              <a:rPr lang="en-IN" smtClean="0"/>
              <a:pPr/>
              <a:t>28-04-2021</a:t>
            </a:fld>
            <a:endParaRPr lang="en-IN"/>
          </a:p>
        </p:txBody>
      </p:sp>
      <p:sp>
        <p:nvSpPr>
          <p:cNvPr id="6" name="Footer Placeholder 5">
            <a:extLst>
              <a:ext uri="{FF2B5EF4-FFF2-40B4-BE49-F238E27FC236}">
                <a16:creationId xmlns="" xmlns:a16="http://schemas.microsoft.com/office/drawing/2014/main" id="{19B7D6CB-31B4-4AB1-A0DA-E0DBD6A450C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38D940D3-E3F3-4D90-9682-59093A661979}"/>
              </a:ext>
            </a:extLst>
          </p:cNvPr>
          <p:cNvSpPr>
            <a:spLocks noGrp="1"/>
          </p:cNvSpPr>
          <p:nvPr>
            <p:ph type="sldNum" sz="quarter" idx="12"/>
          </p:nvPr>
        </p:nvSpPr>
        <p:spPr/>
        <p:txBody>
          <a:bodyPr/>
          <a:lstStyle/>
          <a:p>
            <a:fld id="{F1D7D3EB-F50A-4A57-B16A-134D18736692}" type="slidenum">
              <a:rPr lang="en-IN" smtClean="0"/>
              <a:pPr/>
              <a:t>‹#›</a:t>
            </a:fld>
            <a:endParaRPr lang="en-IN"/>
          </a:p>
        </p:txBody>
      </p:sp>
    </p:spTree>
    <p:extLst>
      <p:ext uri="{BB962C8B-B14F-4D97-AF65-F5344CB8AC3E}">
        <p14:creationId xmlns="" xmlns:p14="http://schemas.microsoft.com/office/powerpoint/2010/main" val="39618222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77D77C5E-D96C-42FC-82F8-EBAE3E7702C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 xmlns:a16="http://schemas.microsoft.com/office/drawing/2014/main" id="{19DBFB69-5127-4C98-9EDD-98D350A373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3F83E8EA-A3DC-4282-BDF4-87B07FE8A75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7349A4-D1BB-4EFE-B8F6-1E6BC018832F}" type="datetimeFigureOut">
              <a:rPr lang="en-IN" smtClean="0"/>
              <a:pPr/>
              <a:t>28-04-2021</a:t>
            </a:fld>
            <a:endParaRPr lang="en-IN"/>
          </a:p>
        </p:txBody>
      </p:sp>
      <p:sp>
        <p:nvSpPr>
          <p:cNvPr id="5" name="Footer Placeholder 4">
            <a:extLst>
              <a:ext uri="{FF2B5EF4-FFF2-40B4-BE49-F238E27FC236}">
                <a16:creationId xmlns="" xmlns:a16="http://schemas.microsoft.com/office/drawing/2014/main" id="{0669ABA8-5689-4AB5-8371-DEFC2FF2B6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 xmlns:a16="http://schemas.microsoft.com/office/drawing/2014/main" id="{6D46E1B8-378B-489B-90AD-FE020C4E158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D7D3EB-F50A-4A57-B16A-134D18736692}" type="slidenum">
              <a:rPr lang="en-IN" smtClean="0"/>
              <a:pPr/>
              <a:t>‹#›</a:t>
            </a:fld>
            <a:endParaRPr lang="en-IN"/>
          </a:p>
        </p:txBody>
      </p:sp>
    </p:spTree>
    <p:extLst>
      <p:ext uri="{BB962C8B-B14F-4D97-AF65-F5344CB8AC3E}">
        <p14:creationId xmlns="" xmlns:p14="http://schemas.microsoft.com/office/powerpoint/2010/main" val="22603197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19.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3F4CE24-5AAD-4D5F-AEFF-3CA8F600C11C}"/>
              </a:ext>
            </a:extLst>
          </p:cNvPr>
          <p:cNvSpPr>
            <a:spLocks noGrp="1"/>
          </p:cNvSpPr>
          <p:nvPr>
            <p:ph type="ctrTitle"/>
          </p:nvPr>
        </p:nvSpPr>
        <p:spPr/>
        <p:txBody>
          <a:bodyPr/>
          <a:lstStyle/>
          <a:p>
            <a:r>
              <a:rPr lang="en-US" b="1" dirty="0"/>
              <a:t>UNIT-IV</a:t>
            </a:r>
            <a:br>
              <a:rPr lang="en-US" b="1" dirty="0"/>
            </a:br>
            <a:r>
              <a:rPr lang="en-US" b="1" dirty="0"/>
              <a:t>Topic: Turing  Machine</a:t>
            </a:r>
            <a:endParaRPr lang="en-IN" b="1" dirty="0"/>
          </a:p>
        </p:txBody>
      </p:sp>
    </p:spTree>
    <p:extLst>
      <p:ext uri="{BB962C8B-B14F-4D97-AF65-F5344CB8AC3E}">
        <p14:creationId xmlns="" xmlns:p14="http://schemas.microsoft.com/office/powerpoint/2010/main" val="22235948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 xmlns:a16="http://schemas.microsoft.com/office/drawing/2014/main" id="{F4392A42-6D90-4386-9CD5-18B74CD96991}"/>
              </a:ext>
            </a:extLst>
          </p:cNvPr>
          <p:cNvGraphicFramePr>
            <a:graphicFrameLocks noGrp="1"/>
          </p:cNvGraphicFramePr>
          <p:nvPr>
            <p:extLst>
              <p:ext uri="{D42A27DB-BD31-4B8C-83A1-F6EECF244321}">
                <p14:modId xmlns="" xmlns:p14="http://schemas.microsoft.com/office/powerpoint/2010/main" val="4011488733"/>
              </p:ext>
            </p:extLst>
          </p:nvPr>
        </p:nvGraphicFramePr>
        <p:xfrm>
          <a:off x="1454045" y="1753846"/>
          <a:ext cx="9803568" cy="3975782"/>
        </p:xfrm>
        <a:graphic>
          <a:graphicData uri="http://schemas.openxmlformats.org/drawingml/2006/table">
            <a:tbl>
              <a:tblPr firstRow="1" bandRow="1">
                <a:tableStyleId>{5C22544A-7EE6-4342-B048-85BDC9FD1C3A}</a:tableStyleId>
              </a:tblPr>
              <a:tblGrid>
                <a:gridCol w="1633928">
                  <a:extLst>
                    <a:ext uri="{9D8B030D-6E8A-4147-A177-3AD203B41FA5}">
                      <a16:colId xmlns="" xmlns:a16="http://schemas.microsoft.com/office/drawing/2014/main" val="2944993485"/>
                    </a:ext>
                  </a:extLst>
                </a:gridCol>
                <a:gridCol w="1633928">
                  <a:extLst>
                    <a:ext uri="{9D8B030D-6E8A-4147-A177-3AD203B41FA5}">
                      <a16:colId xmlns="" xmlns:a16="http://schemas.microsoft.com/office/drawing/2014/main" val="161063943"/>
                    </a:ext>
                  </a:extLst>
                </a:gridCol>
                <a:gridCol w="1633928">
                  <a:extLst>
                    <a:ext uri="{9D8B030D-6E8A-4147-A177-3AD203B41FA5}">
                      <a16:colId xmlns="" xmlns:a16="http://schemas.microsoft.com/office/drawing/2014/main" val="1484984853"/>
                    </a:ext>
                  </a:extLst>
                </a:gridCol>
                <a:gridCol w="1633928">
                  <a:extLst>
                    <a:ext uri="{9D8B030D-6E8A-4147-A177-3AD203B41FA5}">
                      <a16:colId xmlns="" xmlns:a16="http://schemas.microsoft.com/office/drawing/2014/main" val="489046873"/>
                    </a:ext>
                  </a:extLst>
                </a:gridCol>
                <a:gridCol w="1633928">
                  <a:extLst>
                    <a:ext uri="{9D8B030D-6E8A-4147-A177-3AD203B41FA5}">
                      <a16:colId xmlns="" xmlns:a16="http://schemas.microsoft.com/office/drawing/2014/main" val="563389818"/>
                    </a:ext>
                  </a:extLst>
                </a:gridCol>
                <a:gridCol w="1633928">
                  <a:extLst>
                    <a:ext uri="{9D8B030D-6E8A-4147-A177-3AD203B41FA5}">
                      <a16:colId xmlns="" xmlns:a16="http://schemas.microsoft.com/office/drawing/2014/main" val="541905391"/>
                    </a:ext>
                  </a:extLst>
                </a:gridCol>
              </a:tblGrid>
              <a:tr h="572622">
                <a:tc>
                  <a:txBody>
                    <a:bodyPr/>
                    <a:lstStyle/>
                    <a:p>
                      <a:pPr algn="ctr"/>
                      <a:r>
                        <a:rPr lang="en-US" sz="3200" dirty="0">
                          <a:solidFill>
                            <a:schemeClr val="tx1"/>
                          </a:solidFill>
                        </a:rPr>
                        <a:t>State</a:t>
                      </a:r>
                      <a:endParaRPr lang="en-IN" sz="3200" dirty="0">
                        <a:solidFill>
                          <a:schemeClr val="tx1"/>
                        </a:solidFill>
                      </a:endParaRPr>
                    </a:p>
                  </a:txBody>
                  <a:tcPr>
                    <a:solidFill>
                      <a:schemeClr val="accent3">
                        <a:lumMod val="60000"/>
                        <a:lumOff val="40000"/>
                      </a:schemeClr>
                    </a:solidFill>
                  </a:tcPr>
                </a:tc>
                <a:tc>
                  <a:txBody>
                    <a:bodyPr/>
                    <a:lstStyle/>
                    <a:p>
                      <a:pPr algn="ctr"/>
                      <a:r>
                        <a:rPr lang="en-US" sz="3200" dirty="0">
                          <a:solidFill>
                            <a:schemeClr val="tx1"/>
                          </a:solidFill>
                        </a:rPr>
                        <a:t>0</a:t>
                      </a:r>
                      <a:endParaRPr lang="en-IN" sz="3200" dirty="0">
                        <a:solidFill>
                          <a:schemeClr val="tx1"/>
                        </a:solidFill>
                      </a:endParaRPr>
                    </a:p>
                  </a:txBody>
                  <a:tcPr>
                    <a:solidFill>
                      <a:schemeClr val="accent3">
                        <a:lumMod val="60000"/>
                        <a:lumOff val="40000"/>
                      </a:schemeClr>
                    </a:solidFill>
                  </a:tcPr>
                </a:tc>
                <a:tc>
                  <a:txBody>
                    <a:bodyPr/>
                    <a:lstStyle/>
                    <a:p>
                      <a:pPr algn="ctr"/>
                      <a:r>
                        <a:rPr lang="en-US" sz="3200" dirty="0">
                          <a:solidFill>
                            <a:schemeClr val="tx1"/>
                          </a:solidFill>
                        </a:rPr>
                        <a:t>1</a:t>
                      </a:r>
                      <a:endParaRPr lang="en-IN" sz="3200" dirty="0">
                        <a:solidFill>
                          <a:schemeClr val="tx1"/>
                        </a:solidFill>
                      </a:endParaRPr>
                    </a:p>
                  </a:txBody>
                  <a:tcPr>
                    <a:solidFill>
                      <a:schemeClr val="accent3">
                        <a:lumMod val="60000"/>
                        <a:lumOff val="40000"/>
                      </a:schemeClr>
                    </a:solidFill>
                  </a:tcPr>
                </a:tc>
                <a:tc>
                  <a:txBody>
                    <a:bodyPr/>
                    <a:lstStyle/>
                    <a:p>
                      <a:pPr algn="ctr"/>
                      <a:r>
                        <a:rPr lang="en-US" sz="3200" dirty="0">
                          <a:solidFill>
                            <a:schemeClr val="tx1"/>
                          </a:solidFill>
                        </a:rPr>
                        <a:t>X</a:t>
                      </a:r>
                      <a:endParaRPr lang="en-IN" sz="3200" dirty="0">
                        <a:solidFill>
                          <a:schemeClr val="tx1"/>
                        </a:solidFill>
                      </a:endParaRPr>
                    </a:p>
                  </a:txBody>
                  <a:tcPr>
                    <a:solidFill>
                      <a:schemeClr val="accent3">
                        <a:lumMod val="60000"/>
                        <a:lumOff val="40000"/>
                      </a:schemeClr>
                    </a:solidFill>
                  </a:tcPr>
                </a:tc>
                <a:tc>
                  <a:txBody>
                    <a:bodyPr/>
                    <a:lstStyle/>
                    <a:p>
                      <a:pPr algn="ctr"/>
                      <a:r>
                        <a:rPr lang="en-US" sz="3200" dirty="0">
                          <a:solidFill>
                            <a:schemeClr val="tx1"/>
                          </a:solidFill>
                        </a:rPr>
                        <a:t>Y</a:t>
                      </a:r>
                      <a:endParaRPr lang="en-IN" sz="3200" dirty="0">
                        <a:solidFill>
                          <a:schemeClr val="tx1"/>
                        </a:solidFill>
                      </a:endParaRPr>
                    </a:p>
                  </a:txBody>
                  <a:tcPr>
                    <a:solidFill>
                      <a:schemeClr val="accent3">
                        <a:lumMod val="60000"/>
                        <a:lumOff val="40000"/>
                      </a:schemeClr>
                    </a:solidFill>
                  </a:tcPr>
                </a:tc>
                <a:tc>
                  <a:txBody>
                    <a:bodyPr/>
                    <a:lstStyle/>
                    <a:p>
                      <a:pPr algn="ctr"/>
                      <a:r>
                        <a:rPr lang="en-US" sz="3200" dirty="0">
                          <a:solidFill>
                            <a:schemeClr val="tx1"/>
                          </a:solidFill>
                        </a:rPr>
                        <a:t>B</a:t>
                      </a:r>
                    </a:p>
                  </a:txBody>
                  <a:tcPr>
                    <a:solidFill>
                      <a:schemeClr val="accent3">
                        <a:lumMod val="60000"/>
                        <a:lumOff val="40000"/>
                      </a:schemeClr>
                    </a:solidFill>
                  </a:tcPr>
                </a:tc>
                <a:extLst>
                  <a:ext uri="{0D108BD9-81ED-4DB2-BD59-A6C34878D82A}">
                    <a16:rowId xmlns="" xmlns:a16="http://schemas.microsoft.com/office/drawing/2014/main" val="1346128129"/>
                  </a:ext>
                </a:extLst>
              </a:tr>
              <a:tr h="687244">
                <a:tc>
                  <a:txBody>
                    <a:bodyPr/>
                    <a:lstStyle/>
                    <a:p>
                      <a:pPr algn="ctr"/>
                      <a:r>
                        <a:rPr lang="en-US" sz="3200" baseline="0" dirty="0">
                          <a:solidFill>
                            <a:schemeClr val="tx1"/>
                          </a:solidFill>
                        </a:rPr>
                        <a:t>q0</a:t>
                      </a:r>
                      <a:endParaRPr lang="en-IN" sz="3200" dirty="0">
                        <a:solidFill>
                          <a:schemeClr val="tx1"/>
                        </a:solidFill>
                      </a:endParaRPr>
                    </a:p>
                  </a:txBody>
                  <a:tcPr>
                    <a:solidFill>
                      <a:schemeClr val="accent3">
                        <a:lumMod val="60000"/>
                        <a:lumOff val="40000"/>
                      </a:schemeClr>
                    </a:solidFill>
                  </a:tcPr>
                </a:tc>
                <a:tc>
                  <a:txBody>
                    <a:bodyPr/>
                    <a:lstStyle/>
                    <a:p>
                      <a:pPr algn="ctr"/>
                      <a:r>
                        <a:rPr lang="en-US" sz="3200" dirty="0">
                          <a:solidFill>
                            <a:schemeClr val="tx1"/>
                          </a:solidFill>
                        </a:rPr>
                        <a:t>(q</a:t>
                      </a:r>
                      <a:r>
                        <a:rPr lang="en-US" sz="3200" baseline="-25000" dirty="0">
                          <a:solidFill>
                            <a:schemeClr val="tx1"/>
                          </a:solidFill>
                        </a:rPr>
                        <a:t>1</a:t>
                      </a:r>
                      <a:r>
                        <a:rPr lang="en-US" sz="3200" baseline="0" dirty="0">
                          <a:solidFill>
                            <a:schemeClr val="tx1"/>
                          </a:solidFill>
                        </a:rPr>
                        <a:t>,X,R)</a:t>
                      </a:r>
                      <a:endParaRPr lang="en-IN" sz="3200" dirty="0">
                        <a:solidFill>
                          <a:schemeClr val="tx1"/>
                        </a:solidFill>
                      </a:endParaRPr>
                    </a:p>
                  </a:txBody>
                  <a:tcPr>
                    <a:solidFill>
                      <a:schemeClr val="accent3">
                        <a:lumMod val="60000"/>
                        <a:lumOff val="40000"/>
                      </a:schemeClr>
                    </a:solidFill>
                  </a:tcPr>
                </a:tc>
                <a:tc>
                  <a:txBody>
                    <a:bodyPr/>
                    <a:lstStyle/>
                    <a:p>
                      <a:pPr algn="ctr"/>
                      <a:r>
                        <a:rPr lang="en-US" sz="3200" dirty="0">
                          <a:solidFill>
                            <a:schemeClr val="tx1"/>
                          </a:solidFill>
                        </a:rPr>
                        <a:t>--</a:t>
                      </a:r>
                      <a:endParaRPr lang="en-IN" sz="3200" dirty="0">
                        <a:solidFill>
                          <a:schemeClr val="tx1"/>
                        </a:solidFill>
                      </a:endParaRPr>
                    </a:p>
                  </a:txBody>
                  <a:tcPr>
                    <a:solidFill>
                      <a:schemeClr val="accent3">
                        <a:lumMod val="60000"/>
                        <a:lumOff val="40000"/>
                      </a:schemeClr>
                    </a:solidFill>
                  </a:tcPr>
                </a:tc>
                <a:tc>
                  <a:txBody>
                    <a:bodyPr/>
                    <a:lstStyle/>
                    <a:p>
                      <a:pPr algn="ctr"/>
                      <a:r>
                        <a:rPr lang="en-US" sz="3200" dirty="0">
                          <a:solidFill>
                            <a:schemeClr val="tx1"/>
                          </a:solidFill>
                        </a:rPr>
                        <a:t>--</a:t>
                      </a:r>
                      <a:endParaRPr lang="en-IN" sz="3200" dirty="0">
                        <a:solidFill>
                          <a:schemeClr val="tx1"/>
                        </a:solidFill>
                      </a:endParaRPr>
                    </a:p>
                  </a:txBody>
                  <a:tcPr>
                    <a:solidFill>
                      <a:schemeClr val="accent3">
                        <a:lumMod val="60000"/>
                        <a:lumOff val="40000"/>
                      </a:schemeClr>
                    </a:solidFill>
                  </a:tcPr>
                </a:tc>
                <a:tc>
                  <a:txBody>
                    <a:bodyPr/>
                    <a:lstStyle/>
                    <a:p>
                      <a:pPr algn="ctr"/>
                      <a:r>
                        <a:rPr lang="en-US" sz="3200" dirty="0">
                          <a:solidFill>
                            <a:schemeClr val="tx1"/>
                          </a:solidFill>
                        </a:rPr>
                        <a:t>(q</a:t>
                      </a:r>
                      <a:r>
                        <a:rPr lang="en-US" sz="3200" baseline="-25000" dirty="0">
                          <a:solidFill>
                            <a:schemeClr val="tx1"/>
                          </a:solidFill>
                        </a:rPr>
                        <a:t>3</a:t>
                      </a:r>
                      <a:r>
                        <a:rPr lang="en-US" sz="3200" baseline="0" dirty="0">
                          <a:solidFill>
                            <a:schemeClr val="tx1"/>
                          </a:solidFill>
                        </a:rPr>
                        <a:t>,Y,R)</a:t>
                      </a:r>
                      <a:endParaRPr lang="en-IN" sz="3200" dirty="0">
                        <a:solidFill>
                          <a:schemeClr val="tx1"/>
                        </a:solidFill>
                      </a:endParaRPr>
                    </a:p>
                  </a:txBody>
                  <a:tcPr>
                    <a:solidFill>
                      <a:schemeClr val="accent3">
                        <a:lumMod val="60000"/>
                        <a:lumOff val="40000"/>
                      </a:schemeClr>
                    </a:solidFill>
                  </a:tcPr>
                </a:tc>
                <a:tc>
                  <a:txBody>
                    <a:bodyPr/>
                    <a:lstStyle/>
                    <a:p>
                      <a:pPr algn="ctr"/>
                      <a:r>
                        <a:rPr lang="en-US" sz="3200" dirty="0">
                          <a:solidFill>
                            <a:schemeClr val="tx1"/>
                          </a:solidFill>
                        </a:rPr>
                        <a:t>--</a:t>
                      </a:r>
                    </a:p>
                  </a:txBody>
                  <a:tcPr>
                    <a:solidFill>
                      <a:schemeClr val="accent3">
                        <a:lumMod val="60000"/>
                        <a:lumOff val="40000"/>
                      </a:schemeClr>
                    </a:solidFill>
                  </a:tcPr>
                </a:tc>
                <a:extLst>
                  <a:ext uri="{0D108BD9-81ED-4DB2-BD59-A6C34878D82A}">
                    <a16:rowId xmlns="" xmlns:a16="http://schemas.microsoft.com/office/drawing/2014/main" val="3024754249"/>
                  </a:ext>
                </a:extLst>
              </a:tr>
              <a:tr h="71349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solidFill>
                            <a:schemeClr val="tx1"/>
                          </a:solidFill>
                        </a:rPr>
                        <a:t>q1</a:t>
                      </a:r>
                      <a:endParaRPr lang="en-IN" sz="3200" dirty="0">
                        <a:solidFill>
                          <a:schemeClr val="tx1"/>
                        </a:solidFill>
                      </a:endParaRPr>
                    </a:p>
                  </a:txBody>
                  <a:tcPr>
                    <a:solidFill>
                      <a:schemeClr val="accent3">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solidFill>
                            <a:schemeClr val="tx1"/>
                          </a:solidFill>
                        </a:rPr>
                        <a:t>(q</a:t>
                      </a:r>
                      <a:r>
                        <a:rPr lang="en-US" sz="3200" baseline="-25000" dirty="0">
                          <a:solidFill>
                            <a:schemeClr val="tx1"/>
                          </a:solidFill>
                        </a:rPr>
                        <a:t>1</a:t>
                      </a:r>
                      <a:r>
                        <a:rPr lang="en-US" sz="3200" baseline="0" dirty="0">
                          <a:solidFill>
                            <a:schemeClr val="tx1"/>
                          </a:solidFill>
                        </a:rPr>
                        <a:t>,0,R)</a:t>
                      </a:r>
                      <a:endParaRPr lang="en-IN" sz="3200" dirty="0">
                        <a:solidFill>
                          <a:schemeClr val="tx1"/>
                        </a:solidFill>
                      </a:endParaRPr>
                    </a:p>
                  </a:txBody>
                  <a:tcPr>
                    <a:solidFill>
                      <a:schemeClr val="accent3">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solidFill>
                            <a:schemeClr val="tx1"/>
                          </a:solidFill>
                        </a:rPr>
                        <a:t>(q</a:t>
                      </a:r>
                      <a:r>
                        <a:rPr lang="en-US" sz="3200" baseline="-25000" dirty="0">
                          <a:solidFill>
                            <a:schemeClr val="tx1"/>
                          </a:solidFill>
                        </a:rPr>
                        <a:t>2</a:t>
                      </a:r>
                      <a:r>
                        <a:rPr lang="en-US" sz="3200" baseline="0" dirty="0">
                          <a:solidFill>
                            <a:schemeClr val="tx1"/>
                          </a:solidFill>
                        </a:rPr>
                        <a:t>,Y,L)</a:t>
                      </a:r>
                      <a:endParaRPr lang="en-IN" sz="3200" dirty="0">
                        <a:solidFill>
                          <a:schemeClr val="tx1"/>
                        </a:solidFill>
                      </a:endParaRPr>
                    </a:p>
                  </a:txBody>
                  <a:tcPr>
                    <a:solidFill>
                      <a:schemeClr val="accent3">
                        <a:lumMod val="60000"/>
                        <a:lumOff val="40000"/>
                      </a:schemeClr>
                    </a:solidFill>
                  </a:tcPr>
                </a:tc>
                <a:tc>
                  <a:txBody>
                    <a:bodyPr/>
                    <a:lstStyle/>
                    <a:p>
                      <a:pPr algn="ctr"/>
                      <a:r>
                        <a:rPr lang="en-US" sz="3200" dirty="0">
                          <a:solidFill>
                            <a:schemeClr val="tx1"/>
                          </a:solidFill>
                        </a:rPr>
                        <a:t>--</a:t>
                      </a:r>
                      <a:endParaRPr lang="en-IN" sz="3200" dirty="0">
                        <a:solidFill>
                          <a:schemeClr val="tx1"/>
                        </a:solidFill>
                      </a:endParaRPr>
                    </a:p>
                  </a:txBody>
                  <a:tcPr>
                    <a:solidFill>
                      <a:schemeClr val="accent3">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solidFill>
                            <a:schemeClr val="tx1"/>
                          </a:solidFill>
                        </a:rPr>
                        <a:t>(q</a:t>
                      </a:r>
                      <a:r>
                        <a:rPr lang="en-US" sz="3200" baseline="-25000" dirty="0">
                          <a:solidFill>
                            <a:schemeClr val="tx1"/>
                          </a:solidFill>
                        </a:rPr>
                        <a:t>1</a:t>
                      </a:r>
                      <a:r>
                        <a:rPr lang="en-US" sz="3200" baseline="0" dirty="0">
                          <a:solidFill>
                            <a:schemeClr val="tx1"/>
                          </a:solidFill>
                        </a:rPr>
                        <a:t>,Y,R)</a:t>
                      </a:r>
                      <a:endParaRPr lang="en-IN" sz="3200" dirty="0">
                        <a:solidFill>
                          <a:schemeClr val="tx1"/>
                        </a:solidFill>
                      </a:endParaRPr>
                    </a:p>
                  </a:txBody>
                  <a:tcPr>
                    <a:solidFill>
                      <a:schemeClr val="accent3">
                        <a:lumMod val="60000"/>
                        <a:lumOff val="40000"/>
                      </a:schemeClr>
                    </a:solidFill>
                  </a:tcPr>
                </a:tc>
                <a:tc>
                  <a:txBody>
                    <a:bodyPr/>
                    <a:lstStyle/>
                    <a:p>
                      <a:pPr algn="ctr"/>
                      <a:r>
                        <a:rPr lang="en-US" sz="3200" dirty="0">
                          <a:solidFill>
                            <a:schemeClr val="tx1"/>
                          </a:solidFill>
                        </a:rPr>
                        <a:t>--</a:t>
                      </a:r>
                    </a:p>
                  </a:txBody>
                  <a:tcPr>
                    <a:solidFill>
                      <a:schemeClr val="accent3">
                        <a:lumMod val="60000"/>
                        <a:lumOff val="40000"/>
                      </a:schemeClr>
                    </a:solidFill>
                  </a:tcPr>
                </a:tc>
                <a:extLst>
                  <a:ext uri="{0D108BD9-81ED-4DB2-BD59-A6C34878D82A}">
                    <a16:rowId xmlns="" xmlns:a16="http://schemas.microsoft.com/office/drawing/2014/main" val="3502851536"/>
                  </a:ext>
                </a:extLst>
              </a:tr>
              <a:tr h="76938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solidFill>
                            <a:schemeClr val="tx1"/>
                          </a:solidFill>
                        </a:rPr>
                        <a:t>q</a:t>
                      </a:r>
                      <a:r>
                        <a:rPr lang="en-US" sz="3200" baseline="-25000" dirty="0">
                          <a:solidFill>
                            <a:schemeClr val="tx1"/>
                          </a:solidFill>
                        </a:rPr>
                        <a:t>2</a:t>
                      </a:r>
                      <a:endParaRPr lang="en-IN" sz="3200" dirty="0">
                        <a:solidFill>
                          <a:schemeClr val="tx1"/>
                        </a:solidFill>
                      </a:endParaRPr>
                    </a:p>
                  </a:txBody>
                  <a:tcPr>
                    <a:solidFill>
                      <a:schemeClr val="accent3">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solidFill>
                            <a:schemeClr val="tx1"/>
                          </a:solidFill>
                        </a:rPr>
                        <a:t>(q</a:t>
                      </a:r>
                      <a:r>
                        <a:rPr lang="en-US" sz="3200" baseline="-25000" dirty="0">
                          <a:solidFill>
                            <a:schemeClr val="tx1"/>
                          </a:solidFill>
                        </a:rPr>
                        <a:t>2</a:t>
                      </a:r>
                      <a:r>
                        <a:rPr lang="en-US" sz="3200" baseline="0" dirty="0">
                          <a:solidFill>
                            <a:schemeClr val="tx1"/>
                          </a:solidFill>
                        </a:rPr>
                        <a:t>,0,L)</a:t>
                      </a:r>
                      <a:endParaRPr lang="en-IN" sz="3200" dirty="0">
                        <a:solidFill>
                          <a:schemeClr val="tx1"/>
                        </a:solidFill>
                      </a:endParaRPr>
                    </a:p>
                  </a:txBody>
                  <a:tcPr>
                    <a:solidFill>
                      <a:schemeClr val="accent3">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solidFill>
                            <a:schemeClr val="tx1"/>
                          </a:solidFill>
                        </a:rPr>
                        <a:t>--</a:t>
                      </a:r>
                      <a:endParaRPr lang="en-IN" sz="3200" dirty="0">
                        <a:solidFill>
                          <a:schemeClr val="tx1"/>
                        </a:solidFill>
                      </a:endParaRPr>
                    </a:p>
                  </a:txBody>
                  <a:tcPr>
                    <a:solidFill>
                      <a:schemeClr val="accent3">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solidFill>
                            <a:schemeClr val="tx1"/>
                          </a:solidFill>
                        </a:rPr>
                        <a:t>(q</a:t>
                      </a:r>
                      <a:r>
                        <a:rPr lang="en-US" sz="3200" baseline="-25000" dirty="0">
                          <a:solidFill>
                            <a:schemeClr val="tx1"/>
                          </a:solidFill>
                        </a:rPr>
                        <a:t>0</a:t>
                      </a:r>
                      <a:r>
                        <a:rPr lang="en-US" sz="3200" baseline="0" dirty="0">
                          <a:solidFill>
                            <a:schemeClr val="tx1"/>
                          </a:solidFill>
                        </a:rPr>
                        <a:t>,X,R)</a:t>
                      </a:r>
                      <a:endParaRPr lang="en-IN" sz="3200" dirty="0">
                        <a:solidFill>
                          <a:schemeClr val="tx1"/>
                        </a:solidFill>
                      </a:endParaRPr>
                    </a:p>
                  </a:txBody>
                  <a:tcPr>
                    <a:solidFill>
                      <a:schemeClr val="accent3">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solidFill>
                            <a:schemeClr val="tx1"/>
                          </a:solidFill>
                        </a:rPr>
                        <a:t>(q</a:t>
                      </a:r>
                      <a:r>
                        <a:rPr lang="en-US" sz="3200" baseline="-25000" dirty="0">
                          <a:solidFill>
                            <a:schemeClr val="tx1"/>
                          </a:solidFill>
                        </a:rPr>
                        <a:t>2</a:t>
                      </a:r>
                      <a:r>
                        <a:rPr lang="en-US" sz="3200" baseline="0" dirty="0">
                          <a:solidFill>
                            <a:schemeClr val="tx1"/>
                          </a:solidFill>
                        </a:rPr>
                        <a:t>,Y,L)</a:t>
                      </a:r>
                      <a:endParaRPr lang="en-IN" sz="3200" dirty="0">
                        <a:solidFill>
                          <a:schemeClr val="tx1"/>
                        </a:solidFill>
                      </a:endParaRPr>
                    </a:p>
                  </a:txBody>
                  <a:tcPr>
                    <a:solidFill>
                      <a:schemeClr val="accent3">
                        <a:lumMod val="60000"/>
                        <a:lumOff val="40000"/>
                      </a:schemeClr>
                    </a:solidFill>
                  </a:tcPr>
                </a:tc>
                <a:tc>
                  <a:txBody>
                    <a:bodyPr/>
                    <a:lstStyle/>
                    <a:p>
                      <a:pPr algn="ctr"/>
                      <a:r>
                        <a:rPr lang="en-US" sz="3200" dirty="0">
                          <a:solidFill>
                            <a:schemeClr val="tx1"/>
                          </a:solidFill>
                        </a:rPr>
                        <a:t>--</a:t>
                      </a:r>
                    </a:p>
                  </a:txBody>
                  <a:tcPr>
                    <a:solidFill>
                      <a:schemeClr val="accent3">
                        <a:lumMod val="60000"/>
                        <a:lumOff val="40000"/>
                      </a:schemeClr>
                    </a:solidFill>
                  </a:tcPr>
                </a:tc>
                <a:extLst>
                  <a:ext uri="{0D108BD9-81ED-4DB2-BD59-A6C34878D82A}">
                    <a16:rowId xmlns="" xmlns:a16="http://schemas.microsoft.com/office/drawing/2014/main" val="2752969559"/>
                  </a:ext>
                </a:extLst>
              </a:tr>
              <a:tr h="6474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solidFill>
                            <a:schemeClr val="tx1"/>
                          </a:solidFill>
                        </a:rPr>
                        <a:t>q</a:t>
                      </a:r>
                      <a:r>
                        <a:rPr lang="en-US" sz="3200" baseline="-25000" dirty="0">
                          <a:solidFill>
                            <a:schemeClr val="tx1"/>
                          </a:solidFill>
                        </a:rPr>
                        <a:t>3</a:t>
                      </a:r>
                      <a:endParaRPr lang="en-IN" sz="3200" dirty="0">
                        <a:solidFill>
                          <a:schemeClr val="tx1"/>
                        </a:solidFill>
                      </a:endParaRPr>
                    </a:p>
                  </a:txBody>
                  <a:tcPr>
                    <a:solidFill>
                      <a:schemeClr val="accent3">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solidFill>
                            <a:schemeClr val="tx1"/>
                          </a:solidFill>
                        </a:rPr>
                        <a:t>--</a:t>
                      </a:r>
                      <a:endParaRPr lang="en-IN" sz="3200" dirty="0">
                        <a:solidFill>
                          <a:schemeClr val="tx1"/>
                        </a:solidFill>
                      </a:endParaRPr>
                    </a:p>
                  </a:txBody>
                  <a:tcPr>
                    <a:solidFill>
                      <a:schemeClr val="accent3">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solidFill>
                            <a:schemeClr val="tx1"/>
                          </a:solidFill>
                        </a:rPr>
                        <a:t>--</a:t>
                      </a:r>
                      <a:endParaRPr lang="en-IN" sz="3200" dirty="0">
                        <a:solidFill>
                          <a:schemeClr val="tx1"/>
                        </a:solidFill>
                      </a:endParaRPr>
                    </a:p>
                  </a:txBody>
                  <a:tcPr>
                    <a:solidFill>
                      <a:schemeClr val="accent3">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solidFill>
                            <a:schemeClr val="tx1"/>
                          </a:solidFill>
                        </a:rPr>
                        <a:t>--</a:t>
                      </a:r>
                      <a:endParaRPr lang="en-IN" sz="3200" dirty="0">
                        <a:solidFill>
                          <a:schemeClr val="tx1"/>
                        </a:solidFill>
                      </a:endParaRPr>
                    </a:p>
                  </a:txBody>
                  <a:tcPr>
                    <a:solidFill>
                      <a:schemeClr val="accent3">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solidFill>
                            <a:schemeClr val="tx1"/>
                          </a:solidFill>
                        </a:rPr>
                        <a:t>(q</a:t>
                      </a:r>
                      <a:r>
                        <a:rPr lang="en-US" sz="3200" baseline="-25000" dirty="0">
                          <a:solidFill>
                            <a:schemeClr val="tx1"/>
                          </a:solidFill>
                        </a:rPr>
                        <a:t>3</a:t>
                      </a:r>
                      <a:r>
                        <a:rPr lang="en-US" sz="3200" baseline="0" dirty="0">
                          <a:solidFill>
                            <a:schemeClr val="tx1"/>
                          </a:solidFill>
                        </a:rPr>
                        <a:t>,Y,R)</a:t>
                      </a:r>
                      <a:endParaRPr lang="en-IN" sz="3200" dirty="0">
                        <a:solidFill>
                          <a:schemeClr val="tx1"/>
                        </a:solidFill>
                      </a:endParaRPr>
                    </a:p>
                  </a:txBody>
                  <a:tcPr>
                    <a:solidFill>
                      <a:schemeClr val="accent3">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solidFill>
                            <a:schemeClr val="tx1"/>
                          </a:solidFill>
                        </a:rPr>
                        <a:t>(q</a:t>
                      </a:r>
                      <a:r>
                        <a:rPr lang="en-US" sz="3200" baseline="-25000" dirty="0">
                          <a:solidFill>
                            <a:schemeClr val="tx1"/>
                          </a:solidFill>
                        </a:rPr>
                        <a:t>4</a:t>
                      </a:r>
                      <a:r>
                        <a:rPr lang="en-US" sz="3200" baseline="0" dirty="0">
                          <a:solidFill>
                            <a:schemeClr val="tx1"/>
                          </a:solidFill>
                        </a:rPr>
                        <a:t>,B,R)</a:t>
                      </a:r>
                      <a:endParaRPr lang="en-IN" sz="3200" dirty="0">
                        <a:solidFill>
                          <a:schemeClr val="tx1"/>
                        </a:solidFill>
                      </a:endParaRPr>
                    </a:p>
                  </a:txBody>
                  <a:tcPr>
                    <a:solidFill>
                      <a:schemeClr val="accent3">
                        <a:lumMod val="60000"/>
                        <a:lumOff val="40000"/>
                      </a:schemeClr>
                    </a:solidFill>
                  </a:tcPr>
                </a:tc>
                <a:extLst>
                  <a:ext uri="{0D108BD9-81ED-4DB2-BD59-A6C34878D82A}">
                    <a16:rowId xmlns="" xmlns:a16="http://schemas.microsoft.com/office/drawing/2014/main" val="2505588251"/>
                  </a:ext>
                </a:extLst>
              </a:tr>
              <a:tr h="57262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solidFill>
                            <a:schemeClr val="tx1"/>
                          </a:solidFill>
                        </a:rPr>
                        <a:t>q</a:t>
                      </a:r>
                      <a:r>
                        <a:rPr lang="en-US" sz="3200" baseline="-25000" dirty="0">
                          <a:solidFill>
                            <a:schemeClr val="tx1"/>
                          </a:solidFill>
                        </a:rPr>
                        <a:t>4</a:t>
                      </a:r>
                      <a:endParaRPr lang="en-IN" sz="3200" dirty="0">
                        <a:solidFill>
                          <a:schemeClr val="tx1"/>
                        </a:solidFill>
                      </a:endParaRPr>
                    </a:p>
                  </a:txBody>
                  <a:tcPr>
                    <a:solidFill>
                      <a:schemeClr val="accent3">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solidFill>
                            <a:schemeClr val="tx1"/>
                          </a:solidFill>
                        </a:rPr>
                        <a:t>--</a:t>
                      </a:r>
                      <a:endParaRPr lang="en-IN" sz="3200" dirty="0">
                        <a:solidFill>
                          <a:schemeClr val="tx1"/>
                        </a:solidFill>
                      </a:endParaRPr>
                    </a:p>
                  </a:txBody>
                  <a:tcPr>
                    <a:solidFill>
                      <a:schemeClr val="accent3">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solidFill>
                            <a:schemeClr val="tx1"/>
                          </a:solidFill>
                        </a:rPr>
                        <a:t>--</a:t>
                      </a:r>
                      <a:endParaRPr lang="en-IN" sz="3200" dirty="0">
                        <a:solidFill>
                          <a:schemeClr val="tx1"/>
                        </a:solidFill>
                      </a:endParaRPr>
                    </a:p>
                  </a:txBody>
                  <a:tcPr>
                    <a:solidFill>
                      <a:schemeClr val="accent3">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solidFill>
                            <a:schemeClr val="tx1"/>
                          </a:solidFill>
                        </a:rPr>
                        <a:t>--</a:t>
                      </a:r>
                      <a:endParaRPr lang="en-IN" sz="3200" dirty="0">
                        <a:solidFill>
                          <a:schemeClr val="tx1"/>
                        </a:solidFill>
                      </a:endParaRPr>
                    </a:p>
                  </a:txBody>
                  <a:tcPr>
                    <a:solidFill>
                      <a:schemeClr val="accent3">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solidFill>
                            <a:schemeClr val="tx1"/>
                          </a:solidFill>
                        </a:rPr>
                        <a:t>--</a:t>
                      </a:r>
                      <a:endParaRPr lang="en-IN" sz="3200" dirty="0">
                        <a:solidFill>
                          <a:schemeClr val="tx1"/>
                        </a:solidFill>
                      </a:endParaRPr>
                    </a:p>
                  </a:txBody>
                  <a:tcPr>
                    <a:solidFill>
                      <a:schemeClr val="accent3">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solidFill>
                            <a:schemeClr val="tx1"/>
                          </a:solidFill>
                        </a:rPr>
                        <a:t>--</a:t>
                      </a:r>
                      <a:endParaRPr lang="en-IN" sz="3200" dirty="0">
                        <a:solidFill>
                          <a:schemeClr val="tx1"/>
                        </a:solidFill>
                      </a:endParaRPr>
                    </a:p>
                  </a:txBody>
                  <a:tcPr>
                    <a:solidFill>
                      <a:schemeClr val="accent3">
                        <a:lumMod val="60000"/>
                        <a:lumOff val="40000"/>
                      </a:schemeClr>
                    </a:solidFill>
                  </a:tcPr>
                </a:tc>
                <a:extLst>
                  <a:ext uri="{0D108BD9-81ED-4DB2-BD59-A6C34878D82A}">
                    <a16:rowId xmlns="" xmlns:a16="http://schemas.microsoft.com/office/drawing/2014/main" val="1821238137"/>
                  </a:ext>
                </a:extLst>
              </a:tr>
            </a:tbl>
          </a:graphicData>
        </a:graphic>
      </p:graphicFrame>
      <p:sp>
        <p:nvSpPr>
          <p:cNvPr id="6" name="TextBox 5">
            <a:extLst>
              <a:ext uri="{FF2B5EF4-FFF2-40B4-BE49-F238E27FC236}">
                <a16:creationId xmlns="" xmlns:a16="http://schemas.microsoft.com/office/drawing/2014/main" id="{F363BCD9-E1F0-4595-BB79-2FDFC97F810E}"/>
              </a:ext>
            </a:extLst>
          </p:cNvPr>
          <p:cNvSpPr txBox="1"/>
          <p:nvPr/>
        </p:nvSpPr>
        <p:spPr>
          <a:xfrm>
            <a:off x="4766872" y="1199216"/>
            <a:ext cx="5036695" cy="646331"/>
          </a:xfrm>
          <a:prstGeom prst="rect">
            <a:avLst/>
          </a:prstGeom>
          <a:noFill/>
        </p:spPr>
        <p:txBody>
          <a:bodyPr wrap="square" rtlCol="0">
            <a:spAutoFit/>
          </a:bodyPr>
          <a:lstStyle/>
          <a:p>
            <a:pPr algn="ctr"/>
            <a:r>
              <a:rPr lang="en-US" sz="3600" b="1" dirty="0"/>
              <a:t>Symbol</a:t>
            </a:r>
            <a:endParaRPr lang="en-IN" b="1" dirty="0"/>
          </a:p>
        </p:txBody>
      </p:sp>
      <p:sp>
        <p:nvSpPr>
          <p:cNvPr id="7" name="TextBox 6">
            <a:extLst>
              <a:ext uri="{FF2B5EF4-FFF2-40B4-BE49-F238E27FC236}">
                <a16:creationId xmlns="" xmlns:a16="http://schemas.microsoft.com/office/drawing/2014/main" id="{E188C02B-2727-45E5-A901-700C4FDFA88C}"/>
              </a:ext>
            </a:extLst>
          </p:cNvPr>
          <p:cNvSpPr txBox="1"/>
          <p:nvPr/>
        </p:nvSpPr>
        <p:spPr>
          <a:xfrm>
            <a:off x="1881265" y="552569"/>
            <a:ext cx="5771213" cy="707886"/>
          </a:xfrm>
          <a:prstGeom prst="rect">
            <a:avLst/>
          </a:prstGeom>
          <a:noFill/>
        </p:spPr>
        <p:txBody>
          <a:bodyPr wrap="square" rtlCol="0">
            <a:spAutoFit/>
          </a:bodyPr>
          <a:lstStyle/>
          <a:p>
            <a:r>
              <a:rPr lang="en-US" sz="4000" b="1" dirty="0"/>
              <a:t>The Function  </a:t>
            </a:r>
            <a:r>
              <a:rPr lang="en-US" sz="4000" b="1" dirty="0">
                <a:latin typeface="Times New Roman" panose="02020603050405020304" pitchFamily="18" charset="0"/>
                <a:cs typeface="Times New Roman" panose="02020603050405020304" pitchFamily="18" charset="0"/>
              </a:rPr>
              <a:t>⸹</a:t>
            </a:r>
            <a:endParaRPr lang="en-IN" sz="4000" b="1" dirty="0"/>
          </a:p>
        </p:txBody>
      </p:sp>
    </p:spTree>
    <p:extLst>
      <p:ext uri="{BB962C8B-B14F-4D97-AF65-F5344CB8AC3E}">
        <p14:creationId xmlns="" xmlns:p14="http://schemas.microsoft.com/office/powerpoint/2010/main" val="30621937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30BFD49-7987-4CF9-B5B5-880F9D803B84}"/>
              </a:ext>
            </a:extLst>
          </p:cNvPr>
          <p:cNvSpPr>
            <a:spLocks noGrp="1"/>
          </p:cNvSpPr>
          <p:nvPr>
            <p:ph type="title"/>
          </p:nvPr>
        </p:nvSpPr>
        <p:spPr>
          <a:xfrm>
            <a:off x="838200" y="365126"/>
            <a:ext cx="10515600" cy="759136"/>
          </a:xfrm>
        </p:spPr>
        <p:txBody>
          <a:bodyPr>
            <a:normAutofit/>
          </a:bodyPr>
          <a:lstStyle/>
          <a:p>
            <a:r>
              <a:rPr lang="en-US" b="1" dirty="0"/>
              <a:t>A computation of M</a:t>
            </a:r>
            <a:endParaRPr lang="en-IN" b="1" dirty="0"/>
          </a:p>
        </p:txBody>
      </p:sp>
      <p:sp>
        <p:nvSpPr>
          <p:cNvPr id="3" name="Content Placeholder 2">
            <a:extLst>
              <a:ext uri="{FF2B5EF4-FFF2-40B4-BE49-F238E27FC236}">
                <a16:creationId xmlns="" xmlns:a16="http://schemas.microsoft.com/office/drawing/2014/main" id="{101B63A3-CC5E-4F61-BC7A-FA8013F8842F}"/>
              </a:ext>
            </a:extLst>
          </p:cNvPr>
          <p:cNvSpPr>
            <a:spLocks noGrp="1"/>
          </p:cNvSpPr>
          <p:nvPr>
            <p:ph idx="1"/>
          </p:nvPr>
        </p:nvSpPr>
        <p:spPr>
          <a:xfrm>
            <a:off x="838200" y="1528997"/>
            <a:ext cx="10515600" cy="4647966"/>
          </a:xfrm>
        </p:spPr>
        <p:txBody>
          <a:bodyPr/>
          <a:lstStyle/>
          <a:p>
            <a:pPr marL="0" indent="0">
              <a:buNone/>
            </a:pPr>
            <a:r>
              <a:rPr lang="en-US" dirty="0"/>
              <a:t> q</a:t>
            </a:r>
            <a:r>
              <a:rPr lang="en-US" baseline="-25000" dirty="0"/>
              <a:t>0 </a:t>
            </a:r>
            <a:r>
              <a:rPr lang="en-US" dirty="0"/>
              <a:t>0011  |--- Xq</a:t>
            </a:r>
            <a:r>
              <a:rPr lang="en-US" baseline="-25000" dirty="0"/>
              <a:t>1</a:t>
            </a:r>
            <a:r>
              <a:rPr lang="en-US" dirty="0"/>
              <a:t>011  |--- X0q</a:t>
            </a:r>
            <a:r>
              <a:rPr lang="en-US" baseline="-25000" dirty="0"/>
              <a:t>1</a:t>
            </a:r>
            <a:r>
              <a:rPr lang="en-US" dirty="0"/>
              <a:t>11 |--- Xq</a:t>
            </a:r>
            <a:r>
              <a:rPr lang="en-US" baseline="-25000" dirty="0"/>
              <a:t>2</a:t>
            </a:r>
            <a:r>
              <a:rPr lang="en-US" dirty="0"/>
              <a:t>0Y1</a:t>
            </a:r>
          </a:p>
          <a:p>
            <a:pPr marL="0" indent="0">
              <a:buNone/>
            </a:pPr>
            <a:r>
              <a:rPr lang="en-US" dirty="0"/>
              <a:t>                 |--- q</a:t>
            </a:r>
            <a:r>
              <a:rPr lang="en-US" baseline="-25000" dirty="0"/>
              <a:t>2</a:t>
            </a:r>
            <a:r>
              <a:rPr lang="en-US" dirty="0"/>
              <a:t>X0Y1  |--- Xq</a:t>
            </a:r>
            <a:r>
              <a:rPr lang="en-US" baseline="-25000" dirty="0"/>
              <a:t>0</a:t>
            </a:r>
            <a:r>
              <a:rPr lang="en-US" dirty="0"/>
              <a:t>0Y1 |--- XXq</a:t>
            </a:r>
            <a:r>
              <a:rPr lang="en-US" baseline="-25000" dirty="0"/>
              <a:t>1</a:t>
            </a:r>
            <a:r>
              <a:rPr lang="en-US" dirty="0"/>
              <a:t>Y1</a:t>
            </a:r>
          </a:p>
          <a:p>
            <a:pPr marL="0" indent="0">
              <a:buNone/>
            </a:pPr>
            <a:r>
              <a:rPr lang="en-US" dirty="0"/>
              <a:t>                 |--- XXYq</a:t>
            </a:r>
            <a:r>
              <a:rPr lang="en-US" baseline="-25000" dirty="0"/>
              <a:t>1</a:t>
            </a:r>
            <a:r>
              <a:rPr lang="en-US" dirty="0"/>
              <a:t>1  |--- XXq</a:t>
            </a:r>
            <a:r>
              <a:rPr lang="en-US" baseline="-25000" dirty="0"/>
              <a:t>2</a:t>
            </a:r>
            <a:r>
              <a:rPr lang="en-US" dirty="0"/>
              <a:t>YY  |--- Xq</a:t>
            </a:r>
            <a:r>
              <a:rPr lang="en-US" baseline="-25000" dirty="0"/>
              <a:t>2</a:t>
            </a:r>
            <a:r>
              <a:rPr lang="en-US" dirty="0"/>
              <a:t>XYY</a:t>
            </a:r>
          </a:p>
          <a:p>
            <a:pPr marL="0" indent="0">
              <a:buNone/>
            </a:pPr>
            <a:r>
              <a:rPr lang="en-US" dirty="0"/>
              <a:t>                 |--- XXq</a:t>
            </a:r>
            <a:r>
              <a:rPr lang="en-US" baseline="-25000" dirty="0"/>
              <a:t>0</a:t>
            </a:r>
            <a:r>
              <a:rPr lang="en-US" dirty="0"/>
              <a:t>YY  |--- XXYq</a:t>
            </a:r>
            <a:r>
              <a:rPr lang="en-US" baseline="-25000" dirty="0"/>
              <a:t>3</a:t>
            </a:r>
            <a:r>
              <a:rPr lang="en-US" dirty="0"/>
              <a:t>Y  |--- XXYYq</a:t>
            </a:r>
            <a:r>
              <a:rPr lang="en-US" baseline="-25000" dirty="0"/>
              <a:t>3</a:t>
            </a:r>
            <a:endParaRPr lang="en-US" dirty="0"/>
          </a:p>
          <a:p>
            <a:pPr marL="0" indent="0">
              <a:buNone/>
            </a:pPr>
            <a:r>
              <a:rPr lang="en-US" dirty="0"/>
              <a:t>                  |--- XXYYBq</a:t>
            </a:r>
            <a:r>
              <a:rPr lang="en-US" baseline="-25000" dirty="0"/>
              <a:t>4</a:t>
            </a:r>
          </a:p>
          <a:p>
            <a:pPr marL="0" indent="0">
              <a:buNone/>
            </a:pPr>
            <a:r>
              <a:rPr lang="en-US" baseline="-25000" dirty="0"/>
              <a:t>* </a:t>
            </a:r>
            <a:r>
              <a:rPr lang="en-US" dirty="0"/>
              <a:t>q</a:t>
            </a:r>
            <a:r>
              <a:rPr lang="en-US" baseline="-25000" dirty="0"/>
              <a:t>4</a:t>
            </a:r>
            <a:r>
              <a:rPr lang="en-US" dirty="0"/>
              <a:t> is final state so the string 0011 is accepted by TM.</a:t>
            </a:r>
          </a:p>
        </p:txBody>
      </p:sp>
    </p:spTree>
    <p:extLst>
      <p:ext uri="{BB962C8B-B14F-4D97-AF65-F5344CB8AC3E}">
        <p14:creationId xmlns="" xmlns:p14="http://schemas.microsoft.com/office/powerpoint/2010/main" val="29725676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AAF9D3E-72D5-48D9-97CB-579FC03B0E16}"/>
              </a:ext>
            </a:extLst>
          </p:cNvPr>
          <p:cNvSpPr>
            <a:spLocks noGrp="1"/>
          </p:cNvSpPr>
          <p:nvPr>
            <p:ph type="title"/>
          </p:nvPr>
        </p:nvSpPr>
        <p:spPr>
          <a:xfrm>
            <a:off x="838200" y="365126"/>
            <a:ext cx="10515600" cy="864068"/>
          </a:xfrm>
        </p:spPr>
        <p:txBody>
          <a:bodyPr/>
          <a:lstStyle/>
          <a:p>
            <a:r>
              <a:rPr lang="en-US" b="1" dirty="0"/>
              <a:t>Transition Diagram</a:t>
            </a:r>
            <a:endParaRPr lang="en-IN" b="1" dirty="0"/>
          </a:p>
        </p:txBody>
      </p:sp>
      <p:pic>
        <p:nvPicPr>
          <p:cNvPr id="5" name="Picture 4">
            <a:extLst>
              <a:ext uri="{FF2B5EF4-FFF2-40B4-BE49-F238E27FC236}">
                <a16:creationId xmlns="" xmlns:a16="http://schemas.microsoft.com/office/drawing/2014/main" id="{B271E1DF-289B-49FC-870F-0616D654EB66}"/>
              </a:ext>
            </a:extLst>
          </p:cNvPr>
          <p:cNvPicPr>
            <a:picLocks noChangeAspect="1"/>
          </p:cNvPicPr>
          <p:nvPr/>
        </p:nvPicPr>
        <p:blipFill>
          <a:blip r:embed="rId2"/>
          <a:stretch>
            <a:fillRect/>
          </a:stretch>
        </p:blipFill>
        <p:spPr>
          <a:xfrm>
            <a:off x="989351" y="1229194"/>
            <a:ext cx="9683646" cy="4901782"/>
          </a:xfrm>
          <a:prstGeom prst="rect">
            <a:avLst/>
          </a:prstGeom>
        </p:spPr>
      </p:pic>
    </p:spTree>
    <p:extLst>
      <p:ext uri="{BB962C8B-B14F-4D97-AF65-F5344CB8AC3E}">
        <p14:creationId xmlns="" xmlns:p14="http://schemas.microsoft.com/office/powerpoint/2010/main" val="19162059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A4A6B92-06E6-4696-93A1-5CC735D0610B}"/>
              </a:ext>
            </a:extLst>
          </p:cNvPr>
          <p:cNvSpPr>
            <a:spLocks noGrp="1"/>
          </p:cNvSpPr>
          <p:nvPr>
            <p:ph type="title"/>
          </p:nvPr>
        </p:nvSpPr>
        <p:spPr>
          <a:xfrm>
            <a:off x="838200" y="365125"/>
            <a:ext cx="10515600" cy="699177"/>
          </a:xfrm>
        </p:spPr>
        <p:txBody>
          <a:bodyPr>
            <a:normAutofit fontScale="90000"/>
          </a:bodyPr>
          <a:lstStyle/>
          <a:p>
            <a:r>
              <a:rPr lang="en-US" b="1" dirty="0">
                <a:solidFill>
                  <a:srgbClr val="FF0000"/>
                </a:solidFill>
              </a:rPr>
              <a:t>Ex : 2. design a TM to accept L={0</a:t>
            </a:r>
            <a:r>
              <a:rPr lang="en-US" b="1" baseline="30000" dirty="0">
                <a:solidFill>
                  <a:srgbClr val="FF0000"/>
                </a:solidFill>
              </a:rPr>
              <a:t>n</a:t>
            </a:r>
            <a:r>
              <a:rPr lang="en-US" b="1" dirty="0">
                <a:solidFill>
                  <a:srgbClr val="FF0000"/>
                </a:solidFill>
              </a:rPr>
              <a:t>1</a:t>
            </a:r>
            <a:r>
              <a:rPr lang="en-US" b="1" baseline="30000" dirty="0">
                <a:solidFill>
                  <a:srgbClr val="FF0000"/>
                </a:solidFill>
              </a:rPr>
              <a:t>n</a:t>
            </a:r>
            <a:r>
              <a:rPr lang="en-US" b="1" dirty="0">
                <a:solidFill>
                  <a:srgbClr val="FF0000"/>
                </a:solidFill>
              </a:rPr>
              <a:t>2</a:t>
            </a:r>
            <a:r>
              <a:rPr lang="en-US" b="1" baseline="30000" dirty="0">
                <a:solidFill>
                  <a:srgbClr val="FF0000"/>
                </a:solidFill>
              </a:rPr>
              <a:t>n</a:t>
            </a:r>
            <a:r>
              <a:rPr lang="en-US" b="1" dirty="0">
                <a:solidFill>
                  <a:srgbClr val="FF0000"/>
                </a:solidFill>
              </a:rPr>
              <a:t>|n&gt;=1}</a:t>
            </a:r>
            <a:endParaRPr lang="en-IN" dirty="0">
              <a:solidFill>
                <a:srgbClr val="FF0000"/>
              </a:solidFill>
            </a:endParaRPr>
          </a:p>
        </p:txBody>
      </p:sp>
      <p:sp>
        <p:nvSpPr>
          <p:cNvPr id="6" name="Content Placeholder 5">
            <a:extLst>
              <a:ext uri="{FF2B5EF4-FFF2-40B4-BE49-F238E27FC236}">
                <a16:creationId xmlns="" xmlns:a16="http://schemas.microsoft.com/office/drawing/2014/main" id="{2B4940B3-5528-4746-8906-3863D7EF7F79}"/>
              </a:ext>
            </a:extLst>
          </p:cNvPr>
          <p:cNvSpPr>
            <a:spLocks noGrp="1"/>
          </p:cNvSpPr>
          <p:nvPr>
            <p:ph idx="1"/>
          </p:nvPr>
        </p:nvSpPr>
        <p:spPr>
          <a:xfrm>
            <a:off x="838200" y="1244184"/>
            <a:ext cx="10515600" cy="4932779"/>
          </a:xfrm>
        </p:spPr>
        <p:txBody>
          <a:bodyPr/>
          <a:lstStyle/>
          <a:p>
            <a:r>
              <a:rPr lang="en-US" dirty="0"/>
              <a:t>Transition table for TM:</a:t>
            </a:r>
            <a:endParaRPr lang="en-IN" dirty="0"/>
          </a:p>
        </p:txBody>
      </p:sp>
      <p:pic>
        <p:nvPicPr>
          <p:cNvPr id="8" name="Picture 7">
            <a:extLst>
              <a:ext uri="{FF2B5EF4-FFF2-40B4-BE49-F238E27FC236}">
                <a16:creationId xmlns="" xmlns:a16="http://schemas.microsoft.com/office/drawing/2014/main" id="{8EB4CD0A-4CC4-4586-8DA8-1D39E87009B3}"/>
              </a:ext>
            </a:extLst>
          </p:cNvPr>
          <p:cNvPicPr>
            <a:picLocks noChangeAspect="1"/>
          </p:cNvPicPr>
          <p:nvPr/>
        </p:nvPicPr>
        <p:blipFill>
          <a:blip r:embed="rId2"/>
          <a:stretch>
            <a:fillRect/>
          </a:stretch>
        </p:blipFill>
        <p:spPr>
          <a:xfrm>
            <a:off x="1394085" y="1794408"/>
            <a:ext cx="10067381" cy="4932779"/>
          </a:xfrm>
          <a:prstGeom prst="rect">
            <a:avLst/>
          </a:prstGeom>
        </p:spPr>
      </p:pic>
    </p:spTree>
    <p:extLst>
      <p:ext uri="{BB962C8B-B14F-4D97-AF65-F5344CB8AC3E}">
        <p14:creationId xmlns="" xmlns:p14="http://schemas.microsoft.com/office/powerpoint/2010/main" val="2193354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 xmlns:a16="http://schemas.microsoft.com/office/drawing/2014/main" id="{7326D56F-B307-437E-97B2-B30E6E3E9052}"/>
              </a:ext>
            </a:extLst>
          </p:cNvPr>
          <p:cNvPicPr>
            <a:picLocks noGrp="1" noChangeAspect="1"/>
          </p:cNvPicPr>
          <p:nvPr>
            <p:ph idx="1"/>
          </p:nvPr>
        </p:nvPicPr>
        <p:blipFill>
          <a:blip r:embed="rId2"/>
          <a:stretch>
            <a:fillRect/>
          </a:stretch>
        </p:blipFill>
        <p:spPr>
          <a:xfrm>
            <a:off x="992661" y="734518"/>
            <a:ext cx="9965149" cy="5546361"/>
          </a:xfrm>
        </p:spPr>
      </p:pic>
    </p:spTree>
    <p:extLst>
      <p:ext uri="{BB962C8B-B14F-4D97-AF65-F5344CB8AC3E}">
        <p14:creationId xmlns="" xmlns:p14="http://schemas.microsoft.com/office/powerpoint/2010/main" val="23026589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B06229E-356A-4611-BAAD-434224777EF4}"/>
              </a:ext>
            </a:extLst>
          </p:cNvPr>
          <p:cNvSpPr>
            <a:spLocks noGrp="1"/>
          </p:cNvSpPr>
          <p:nvPr>
            <p:ph type="title"/>
          </p:nvPr>
        </p:nvSpPr>
        <p:spPr>
          <a:xfrm>
            <a:off x="314793" y="365125"/>
            <a:ext cx="11692328" cy="1325563"/>
          </a:xfrm>
        </p:spPr>
        <p:txBody>
          <a:bodyPr/>
          <a:lstStyle/>
          <a:p>
            <a:r>
              <a:rPr lang="en-US" b="1" dirty="0">
                <a:solidFill>
                  <a:srgbClr val="FF0000"/>
                </a:solidFill>
              </a:rPr>
              <a:t>3. Design TM that accepts L={</a:t>
            </a:r>
            <a:r>
              <a:rPr lang="en-US" b="1" dirty="0" err="1">
                <a:solidFill>
                  <a:srgbClr val="FF0000"/>
                </a:solidFill>
              </a:rPr>
              <a:t>w|w</a:t>
            </a:r>
            <a:r>
              <a:rPr lang="el-GR" b="1" dirty="0">
                <a:solidFill>
                  <a:srgbClr val="FF0000"/>
                </a:solidFill>
              </a:rPr>
              <a:t>ϵ</a:t>
            </a:r>
            <a:r>
              <a:rPr lang="en-US" b="1" dirty="0">
                <a:solidFill>
                  <a:srgbClr val="FF0000"/>
                </a:solidFill>
              </a:rPr>
              <a:t>(0+1)*}      containing the sub string 001.</a:t>
            </a:r>
            <a:endParaRPr lang="en-IN" b="1" dirty="0">
              <a:solidFill>
                <a:srgbClr val="FF0000"/>
              </a:solidFill>
            </a:endParaRPr>
          </a:p>
        </p:txBody>
      </p:sp>
      <p:sp>
        <p:nvSpPr>
          <p:cNvPr id="3" name="Content Placeholder 2">
            <a:extLst>
              <a:ext uri="{FF2B5EF4-FFF2-40B4-BE49-F238E27FC236}">
                <a16:creationId xmlns="" xmlns:a16="http://schemas.microsoft.com/office/drawing/2014/main" id="{ADA55F13-8BF3-4FE7-8CFE-92F23258912F}"/>
              </a:ext>
            </a:extLst>
          </p:cNvPr>
          <p:cNvSpPr>
            <a:spLocks noGrp="1"/>
          </p:cNvSpPr>
          <p:nvPr>
            <p:ph idx="1"/>
          </p:nvPr>
        </p:nvSpPr>
        <p:spPr/>
        <p:txBody>
          <a:bodyPr/>
          <a:lstStyle/>
          <a:p>
            <a:r>
              <a:rPr lang="en-US" sz="3600" dirty="0"/>
              <a:t>The DFA which accepts the language consisting of string of 0’s and 1’s having a sub string 001 is shown below: </a:t>
            </a:r>
          </a:p>
          <a:p>
            <a:pPr marL="0" indent="0">
              <a:buNone/>
            </a:pPr>
            <a:endParaRPr lang="en-IN" dirty="0"/>
          </a:p>
        </p:txBody>
      </p:sp>
      <p:pic>
        <p:nvPicPr>
          <p:cNvPr id="5" name="Picture 4">
            <a:extLst>
              <a:ext uri="{FF2B5EF4-FFF2-40B4-BE49-F238E27FC236}">
                <a16:creationId xmlns="" xmlns:a16="http://schemas.microsoft.com/office/drawing/2014/main" id="{66E5E910-5BC1-4DCF-BF7D-E9D912116EF0}"/>
              </a:ext>
            </a:extLst>
          </p:cNvPr>
          <p:cNvPicPr>
            <a:picLocks noChangeAspect="1"/>
          </p:cNvPicPr>
          <p:nvPr/>
        </p:nvPicPr>
        <p:blipFill>
          <a:blip r:embed="rId2"/>
          <a:stretch>
            <a:fillRect/>
          </a:stretch>
        </p:blipFill>
        <p:spPr>
          <a:xfrm>
            <a:off x="3199911" y="3952787"/>
            <a:ext cx="5679290" cy="2224175"/>
          </a:xfrm>
          <a:prstGeom prst="rect">
            <a:avLst/>
          </a:prstGeom>
        </p:spPr>
      </p:pic>
    </p:spTree>
    <p:extLst>
      <p:ext uri="{BB962C8B-B14F-4D97-AF65-F5344CB8AC3E}">
        <p14:creationId xmlns="" xmlns:p14="http://schemas.microsoft.com/office/powerpoint/2010/main" val="21733729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53ADF6EE-B47C-4F53-A81B-0298B1438B0D}"/>
              </a:ext>
            </a:extLst>
          </p:cNvPr>
          <p:cNvSpPr>
            <a:spLocks noGrp="1"/>
          </p:cNvSpPr>
          <p:nvPr>
            <p:ph idx="1"/>
          </p:nvPr>
        </p:nvSpPr>
        <p:spPr>
          <a:xfrm>
            <a:off x="838200" y="659566"/>
            <a:ext cx="10869118" cy="6198434"/>
          </a:xfrm>
        </p:spPr>
        <p:txBody>
          <a:bodyPr>
            <a:normAutofit/>
          </a:bodyPr>
          <a:lstStyle/>
          <a:p>
            <a:r>
              <a:rPr lang="en-US" sz="3600" dirty="0"/>
              <a:t>The transition table for the DFA is:</a:t>
            </a:r>
          </a:p>
          <a:p>
            <a:endParaRPr lang="en-US" sz="3600" dirty="0"/>
          </a:p>
          <a:p>
            <a:endParaRPr lang="en-US" sz="3600" dirty="0"/>
          </a:p>
          <a:p>
            <a:endParaRPr lang="en-US" sz="3600" dirty="0"/>
          </a:p>
          <a:p>
            <a:endParaRPr lang="en-US" sz="3600" dirty="0"/>
          </a:p>
          <a:p>
            <a:endParaRPr lang="en-US" sz="3600" dirty="0"/>
          </a:p>
          <a:p>
            <a:endParaRPr lang="en-US" sz="3600" dirty="0"/>
          </a:p>
          <a:p>
            <a:r>
              <a:rPr lang="en-US" sz="3600" dirty="0"/>
              <a:t>The transition table of TM and DFA are same. Because DFA processes the input string from left to right in only one direction, TM also processes in same manner.</a:t>
            </a:r>
            <a:endParaRPr lang="en-IN" sz="3600" dirty="0"/>
          </a:p>
        </p:txBody>
      </p:sp>
      <p:pic>
        <p:nvPicPr>
          <p:cNvPr id="5" name="Picture 4">
            <a:extLst>
              <a:ext uri="{FF2B5EF4-FFF2-40B4-BE49-F238E27FC236}">
                <a16:creationId xmlns="" xmlns:a16="http://schemas.microsoft.com/office/drawing/2014/main" id="{354A6869-307F-4241-A656-94DA460B7412}"/>
              </a:ext>
            </a:extLst>
          </p:cNvPr>
          <p:cNvPicPr>
            <a:picLocks noChangeAspect="1"/>
          </p:cNvPicPr>
          <p:nvPr/>
        </p:nvPicPr>
        <p:blipFill>
          <a:blip r:embed="rId2"/>
          <a:stretch>
            <a:fillRect/>
          </a:stretch>
        </p:blipFill>
        <p:spPr>
          <a:xfrm>
            <a:off x="3372249" y="1304145"/>
            <a:ext cx="5447502" cy="2790392"/>
          </a:xfrm>
          <a:prstGeom prst="rect">
            <a:avLst/>
          </a:prstGeom>
        </p:spPr>
      </p:pic>
    </p:spTree>
    <p:extLst>
      <p:ext uri="{BB962C8B-B14F-4D97-AF65-F5344CB8AC3E}">
        <p14:creationId xmlns="" xmlns:p14="http://schemas.microsoft.com/office/powerpoint/2010/main" val="17530886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954CE19C-C358-4272-BAAA-464C7685299D}"/>
              </a:ext>
            </a:extLst>
          </p:cNvPr>
          <p:cNvSpPr>
            <a:spLocks noGrp="1"/>
          </p:cNvSpPr>
          <p:nvPr>
            <p:ph idx="1"/>
          </p:nvPr>
        </p:nvSpPr>
        <p:spPr>
          <a:xfrm>
            <a:off x="838200" y="689548"/>
            <a:ext cx="10515600" cy="5487415"/>
          </a:xfrm>
        </p:spPr>
        <p:txBody>
          <a:bodyPr/>
          <a:lstStyle/>
          <a:p>
            <a:r>
              <a:rPr lang="en-US" dirty="0"/>
              <a:t>So the transition table for the TM which accepts the language containing of string having 001 as substring is: </a:t>
            </a:r>
            <a:endParaRPr lang="en-IN" dirty="0"/>
          </a:p>
        </p:txBody>
      </p:sp>
      <p:pic>
        <p:nvPicPr>
          <p:cNvPr id="5" name="Picture 4">
            <a:extLst>
              <a:ext uri="{FF2B5EF4-FFF2-40B4-BE49-F238E27FC236}">
                <a16:creationId xmlns="" xmlns:a16="http://schemas.microsoft.com/office/drawing/2014/main" id="{014B0DD8-D0FD-4942-88C3-01B51C1639BB}"/>
              </a:ext>
            </a:extLst>
          </p:cNvPr>
          <p:cNvPicPr>
            <a:picLocks noChangeAspect="1"/>
          </p:cNvPicPr>
          <p:nvPr/>
        </p:nvPicPr>
        <p:blipFill>
          <a:blip r:embed="rId2"/>
          <a:stretch>
            <a:fillRect/>
          </a:stretch>
        </p:blipFill>
        <p:spPr>
          <a:xfrm>
            <a:off x="2642868" y="1963711"/>
            <a:ext cx="7559796" cy="3597640"/>
          </a:xfrm>
          <a:prstGeom prst="rect">
            <a:avLst/>
          </a:prstGeom>
        </p:spPr>
      </p:pic>
    </p:spTree>
    <p:extLst>
      <p:ext uri="{BB962C8B-B14F-4D97-AF65-F5344CB8AC3E}">
        <p14:creationId xmlns="" xmlns:p14="http://schemas.microsoft.com/office/powerpoint/2010/main" val="9597136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 xmlns:a16="http://schemas.microsoft.com/office/drawing/2014/main" id="{A2D78299-9737-49B4-9BD8-CEAD1212B401}"/>
              </a:ext>
            </a:extLst>
          </p:cNvPr>
          <p:cNvPicPr>
            <a:picLocks noGrp="1" noChangeAspect="1"/>
          </p:cNvPicPr>
          <p:nvPr>
            <p:ph idx="1"/>
          </p:nvPr>
        </p:nvPicPr>
        <p:blipFill>
          <a:blip r:embed="rId2"/>
          <a:stretch>
            <a:fillRect/>
          </a:stretch>
        </p:blipFill>
        <p:spPr>
          <a:xfrm>
            <a:off x="1311129" y="674558"/>
            <a:ext cx="9017094" cy="3043003"/>
          </a:xfrm>
        </p:spPr>
      </p:pic>
      <p:pic>
        <p:nvPicPr>
          <p:cNvPr id="7" name="Picture 6">
            <a:extLst>
              <a:ext uri="{FF2B5EF4-FFF2-40B4-BE49-F238E27FC236}">
                <a16:creationId xmlns="" xmlns:a16="http://schemas.microsoft.com/office/drawing/2014/main" id="{B1C143D5-C982-4200-98FD-26681A1331C8}"/>
              </a:ext>
            </a:extLst>
          </p:cNvPr>
          <p:cNvPicPr>
            <a:picLocks noChangeAspect="1"/>
          </p:cNvPicPr>
          <p:nvPr/>
        </p:nvPicPr>
        <p:blipFill>
          <a:blip r:embed="rId3"/>
          <a:stretch>
            <a:fillRect/>
          </a:stretch>
        </p:blipFill>
        <p:spPr>
          <a:xfrm>
            <a:off x="1063587" y="3717561"/>
            <a:ext cx="7256924" cy="554437"/>
          </a:xfrm>
          <a:prstGeom prst="rect">
            <a:avLst/>
          </a:prstGeom>
        </p:spPr>
      </p:pic>
      <p:pic>
        <p:nvPicPr>
          <p:cNvPr id="9" name="Picture 8">
            <a:extLst>
              <a:ext uri="{FF2B5EF4-FFF2-40B4-BE49-F238E27FC236}">
                <a16:creationId xmlns="" xmlns:a16="http://schemas.microsoft.com/office/drawing/2014/main" id="{CAF2C5A6-5648-4C39-81F4-4517FA6F4BD8}"/>
              </a:ext>
            </a:extLst>
          </p:cNvPr>
          <p:cNvPicPr>
            <a:picLocks noChangeAspect="1"/>
          </p:cNvPicPr>
          <p:nvPr/>
        </p:nvPicPr>
        <p:blipFill>
          <a:blip r:embed="rId4"/>
          <a:stretch>
            <a:fillRect/>
          </a:stretch>
        </p:blipFill>
        <p:spPr>
          <a:xfrm>
            <a:off x="2248525" y="4508821"/>
            <a:ext cx="7256924" cy="2003519"/>
          </a:xfrm>
          <a:prstGeom prst="rect">
            <a:avLst/>
          </a:prstGeom>
        </p:spPr>
      </p:pic>
    </p:spTree>
    <p:extLst>
      <p:ext uri="{BB962C8B-B14F-4D97-AF65-F5344CB8AC3E}">
        <p14:creationId xmlns="" xmlns:p14="http://schemas.microsoft.com/office/powerpoint/2010/main" val="17093776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5CEC355-1255-4087-855C-71F1A1A261BD}"/>
              </a:ext>
            </a:extLst>
          </p:cNvPr>
          <p:cNvSpPr>
            <a:spLocks noGrp="1"/>
          </p:cNvSpPr>
          <p:nvPr>
            <p:ph type="title"/>
          </p:nvPr>
        </p:nvSpPr>
        <p:spPr/>
        <p:txBody>
          <a:bodyPr>
            <a:normAutofit fontScale="90000"/>
          </a:bodyPr>
          <a:lstStyle/>
          <a:p>
            <a:r>
              <a:rPr lang="en-US" b="1" dirty="0">
                <a:solidFill>
                  <a:srgbClr val="FF0000"/>
                </a:solidFill>
              </a:rPr>
              <a:t>4. Design TM that accepts L={</a:t>
            </a:r>
            <a:r>
              <a:rPr lang="en-US" b="1" dirty="0" err="1">
                <a:solidFill>
                  <a:srgbClr val="FF0000"/>
                </a:solidFill>
              </a:rPr>
              <a:t>w|w</a:t>
            </a:r>
            <a:r>
              <a:rPr lang="el-GR" b="1" dirty="0">
                <a:solidFill>
                  <a:srgbClr val="FF0000"/>
                </a:solidFill>
              </a:rPr>
              <a:t>ϵ</a:t>
            </a:r>
            <a:r>
              <a:rPr lang="en-US" b="1" dirty="0">
                <a:solidFill>
                  <a:srgbClr val="FF0000"/>
                </a:solidFill>
              </a:rPr>
              <a:t>(0+1)*}       strings end with 011.</a:t>
            </a:r>
            <a:endParaRPr lang="en-IN" dirty="0">
              <a:solidFill>
                <a:srgbClr val="FF0000"/>
              </a:solidFill>
            </a:endParaRPr>
          </a:p>
        </p:txBody>
      </p:sp>
      <p:sp>
        <p:nvSpPr>
          <p:cNvPr id="3" name="Content Placeholder 2">
            <a:extLst>
              <a:ext uri="{FF2B5EF4-FFF2-40B4-BE49-F238E27FC236}">
                <a16:creationId xmlns="" xmlns:a16="http://schemas.microsoft.com/office/drawing/2014/main" id="{EEC3B9EE-31E7-48D6-9A5B-FF76C3FE9C28}"/>
              </a:ext>
            </a:extLst>
          </p:cNvPr>
          <p:cNvSpPr>
            <a:spLocks noGrp="1"/>
          </p:cNvSpPr>
          <p:nvPr>
            <p:ph idx="1"/>
          </p:nvPr>
        </p:nvSpPr>
        <p:spPr/>
        <p:txBody>
          <a:bodyPr>
            <a:normAutofit/>
          </a:bodyPr>
          <a:lstStyle/>
          <a:p>
            <a:r>
              <a:rPr lang="en-US" sz="3600" dirty="0"/>
              <a:t>The DFA transition diagram is:</a:t>
            </a:r>
            <a:endParaRPr lang="en-IN" sz="3600" dirty="0"/>
          </a:p>
        </p:txBody>
      </p:sp>
      <p:pic>
        <p:nvPicPr>
          <p:cNvPr id="5" name="Picture 4">
            <a:extLst>
              <a:ext uri="{FF2B5EF4-FFF2-40B4-BE49-F238E27FC236}">
                <a16:creationId xmlns="" xmlns:a16="http://schemas.microsoft.com/office/drawing/2014/main" id="{C6B265D4-3C79-46BE-9FB5-6F10D4F0170E}"/>
              </a:ext>
            </a:extLst>
          </p:cNvPr>
          <p:cNvPicPr>
            <a:picLocks noChangeAspect="1"/>
          </p:cNvPicPr>
          <p:nvPr/>
        </p:nvPicPr>
        <p:blipFill>
          <a:blip r:embed="rId2"/>
          <a:stretch>
            <a:fillRect/>
          </a:stretch>
        </p:blipFill>
        <p:spPr>
          <a:xfrm>
            <a:off x="2458386" y="3429000"/>
            <a:ext cx="6431773" cy="1887468"/>
          </a:xfrm>
          <a:prstGeom prst="rect">
            <a:avLst/>
          </a:prstGeom>
        </p:spPr>
      </p:pic>
    </p:spTree>
    <p:extLst>
      <p:ext uri="{BB962C8B-B14F-4D97-AF65-F5344CB8AC3E}">
        <p14:creationId xmlns="" xmlns:p14="http://schemas.microsoft.com/office/powerpoint/2010/main" val="9386180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C5DECEE-793C-43B0-81D2-31973D16D545}"/>
              </a:ext>
            </a:extLst>
          </p:cNvPr>
          <p:cNvSpPr>
            <a:spLocks noGrp="1"/>
          </p:cNvSpPr>
          <p:nvPr>
            <p:ph type="title"/>
          </p:nvPr>
        </p:nvSpPr>
        <p:spPr>
          <a:xfrm>
            <a:off x="838200" y="365126"/>
            <a:ext cx="10515600" cy="804108"/>
          </a:xfrm>
        </p:spPr>
        <p:txBody>
          <a:bodyPr/>
          <a:lstStyle/>
          <a:p>
            <a:r>
              <a:rPr lang="en-US" b="1" dirty="0">
                <a:solidFill>
                  <a:srgbClr val="FF0000"/>
                </a:solidFill>
              </a:rPr>
              <a:t>Turing Machine</a:t>
            </a:r>
            <a:endParaRPr lang="en-IN" b="1" dirty="0">
              <a:solidFill>
                <a:srgbClr val="FF0000"/>
              </a:solidFill>
            </a:endParaRPr>
          </a:p>
        </p:txBody>
      </p:sp>
      <p:sp>
        <p:nvSpPr>
          <p:cNvPr id="3" name="Content Placeholder 2">
            <a:extLst>
              <a:ext uri="{FF2B5EF4-FFF2-40B4-BE49-F238E27FC236}">
                <a16:creationId xmlns="" xmlns:a16="http://schemas.microsoft.com/office/drawing/2014/main" id="{64571619-50A9-46BD-BF23-9FD66FB8EC29}"/>
              </a:ext>
            </a:extLst>
          </p:cNvPr>
          <p:cNvSpPr>
            <a:spLocks noGrp="1"/>
          </p:cNvSpPr>
          <p:nvPr>
            <p:ph idx="1"/>
          </p:nvPr>
        </p:nvSpPr>
        <p:spPr>
          <a:xfrm>
            <a:off x="838200" y="1319134"/>
            <a:ext cx="10839138" cy="5351489"/>
          </a:xfrm>
        </p:spPr>
        <p:txBody>
          <a:bodyPr>
            <a:normAutofit lnSpcReduction="10000"/>
          </a:bodyPr>
          <a:lstStyle/>
          <a:p>
            <a:r>
              <a:rPr lang="en-US" sz="3600" dirty="0"/>
              <a:t>A Turing Machine is a simple mathematical model of a computer. It models the computational capability of a general purpose computer.</a:t>
            </a:r>
          </a:p>
          <a:p>
            <a:r>
              <a:rPr lang="en-US" sz="3600" dirty="0"/>
              <a:t>It was designed by “Alen Turing”.</a:t>
            </a:r>
          </a:p>
          <a:p>
            <a:r>
              <a:rPr lang="en-US" sz="3600" dirty="0"/>
              <a:t>It is a generalized machine, which can recognize all types of languages that is, Regular Language, Context Free Language and Context Sensitive Language. Apart from these languages, the TM also accepts the language generated by Unrestricted Grammar.</a:t>
            </a:r>
          </a:p>
          <a:p>
            <a:r>
              <a:rPr lang="en-US" sz="3600" dirty="0"/>
              <a:t>Thus, the TM can accepts any generalized language.</a:t>
            </a:r>
            <a:endParaRPr lang="en-IN" sz="3600" dirty="0"/>
          </a:p>
        </p:txBody>
      </p:sp>
    </p:spTree>
    <p:extLst>
      <p:ext uri="{BB962C8B-B14F-4D97-AF65-F5344CB8AC3E}">
        <p14:creationId xmlns="" xmlns:p14="http://schemas.microsoft.com/office/powerpoint/2010/main" val="27234201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 xmlns:a16="http://schemas.microsoft.com/office/drawing/2014/main" id="{5014900E-6073-4396-A628-D1FD07DE8984}"/>
              </a:ext>
            </a:extLst>
          </p:cNvPr>
          <p:cNvPicPr>
            <a:picLocks noGrp="1" noChangeAspect="1"/>
          </p:cNvPicPr>
          <p:nvPr>
            <p:ph idx="1"/>
          </p:nvPr>
        </p:nvPicPr>
        <p:blipFill>
          <a:blip r:embed="rId2"/>
          <a:stretch>
            <a:fillRect/>
          </a:stretch>
        </p:blipFill>
        <p:spPr>
          <a:xfrm>
            <a:off x="2275649" y="1635060"/>
            <a:ext cx="7357739" cy="3587879"/>
          </a:xfrm>
        </p:spPr>
      </p:pic>
    </p:spTree>
    <p:extLst>
      <p:ext uri="{BB962C8B-B14F-4D97-AF65-F5344CB8AC3E}">
        <p14:creationId xmlns="" xmlns:p14="http://schemas.microsoft.com/office/powerpoint/2010/main" val="1652660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0E4014C1-3633-49E1-8FEA-7E6737E872D7}"/>
              </a:ext>
            </a:extLst>
          </p:cNvPr>
          <p:cNvSpPr>
            <a:spLocks noGrp="1"/>
          </p:cNvSpPr>
          <p:nvPr>
            <p:ph idx="1"/>
          </p:nvPr>
        </p:nvSpPr>
        <p:spPr>
          <a:xfrm>
            <a:off x="838200" y="692787"/>
            <a:ext cx="10515600" cy="5472425"/>
          </a:xfrm>
        </p:spPr>
        <p:txBody>
          <a:bodyPr/>
          <a:lstStyle/>
          <a:p>
            <a:r>
              <a:rPr lang="en-US" sz="3600" dirty="0"/>
              <a:t>TM transition table is:</a:t>
            </a:r>
          </a:p>
          <a:p>
            <a:pPr marL="0" indent="0">
              <a:buNone/>
            </a:pPr>
            <a:endParaRPr lang="en-IN" dirty="0"/>
          </a:p>
        </p:txBody>
      </p:sp>
      <p:pic>
        <p:nvPicPr>
          <p:cNvPr id="5" name="Picture 4">
            <a:extLst>
              <a:ext uri="{FF2B5EF4-FFF2-40B4-BE49-F238E27FC236}">
                <a16:creationId xmlns="" xmlns:a16="http://schemas.microsoft.com/office/drawing/2014/main" id="{76E889EC-31A4-4973-8965-581093A122A8}"/>
              </a:ext>
            </a:extLst>
          </p:cNvPr>
          <p:cNvPicPr>
            <a:picLocks noChangeAspect="1"/>
          </p:cNvPicPr>
          <p:nvPr/>
        </p:nvPicPr>
        <p:blipFill>
          <a:blip r:embed="rId2"/>
          <a:stretch>
            <a:fillRect/>
          </a:stretch>
        </p:blipFill>
        <p:spPr>
          <a:xfrm>
            <a:off x="2398438" y="1843790"/>
            <a:ext cx="8013516" cy="3912433"/>
          </a:xfrm>
          <a:prstGeom prst="rect">
            <a:avLst/>
          </a:prstGeom>
        </p:spPr>
      </p:pic>
    </p:spTree>
    <p:extLst>
      <p:ext uri="{BB962C8B-B14F-4D97-AF65-F5344CB8AC3E}">
        <p14:creationId xmlns="" xmlns:p14="http://schemas.microsoft.com/office/powerpoint/2010/main" val="24533001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 xmlns:a16="http://schemas.microsoft.com/office/drawing/2014/main" id="{0A931ACD-0B56-4B53-B154-B99D885AF1EE}"/>
              </a:ext>
            </a:extLst>
          </p:cNvPr>
          <p:cNvPicPr>
            <a:picLocks noGrp="1" noChangeAspect="1"/>
          </p:cNvPicPr>
          <p:nvPr>
            <p:ph idx="1"/>
          </p:nvPr>
        </p:nvPicPr>
        <p:blipFill>
          <a:blip r:embed="rId2"/>
          <a:stretch>
            <a:fillRect/>
          </a:stretch>
        </p:blipFill>
        <p:spPr>
          <a:xfrm>
            <a:off x="2179506" y="554637"/>
            <a:ext cx="6975291" cy="3354358"/>
          </a:xfrm>
        </p:spPr>
      </p:pic>
      <p:pic>
        <p:nvPicPr>
          <p:cNvPr id="7" name="Picture 6">
            <a:extLst>
              <a:ext uri="{FF2B5EF4-FFF2-40B4-BE49-F238E27FC236}">
                <a16:creationId xmlns="" xmlns:a16="http://schemas.microsoft.com/office/drawing/2014/main" id="{615A51E5-1B34-465E-8799-D2C3CBB7B712}"/>
              </a:ext>
            </a:extLst>
          </p:cNvPr>
          <p:cNvPicPr>
            <a:picLocks noChangeAspect="1"/>
          </p:cNvPicPr>
          <p:nvPr/>
        </p:nvPicPr>
        <p:blipFill>
          <a:blip r:embed="rId3"/>
          <a:stretch>
            <a:fillRect/>
          </a:stretch>
        </p:blipFill>
        <p:spPr>
          <a:xfrm>
            <a:off x="3013023" y="3994239"/>
            <a:ext cx="6141774" cy="2432662"/>
          </a:xfrm>
          <a:prstGeom prst="rect">
            <a:avLst/>
          </a:prstGeom>
        </p:spPr>
      </p:pic>
    </p:spTree>
    <p:extLst>
      <p:ext uri="{BB962C8B-B14F-4D97-AF65-F5344CB8AC3E}">
        <p14:creationId xmlns="" xmlns:p14="http://schemas.microsoft.com/office/powerpoint/2010/main" val="26874879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92E14AA-DF73-4130-951C-931684E8EF5E}"/>
              </a:ext>
            </a:extLst>
          </p:cNvPr>
          <p:cNvSpPr>
            <a:spLocks noGrp="1"/>
          </p:cNvSpPr>
          <p:nvPr>
            <p:ph type="title"/>
          </p:nvPr>
        </p:nvSpPr>
        <p:spPr>
          <a:xfrm>
            <a:off x="838199" y="365125"/>
            <a:ext cx="10809157" cy="804108"/>
          </a:xfrm>
        </p:spPr>
        <p:txBody>
          <a:bodyPr>
            <a:normAutofit fontScale="90000"/>
          </a:bodyPr>
          <a:lstStyle/>
          <a:p>
            <a:r>
              <a:rPr lang="en-US" sz="4000" b="1" dirty="0">
                <a:solidFill>
                  <a:srgbClr val="FF0000"/>
                </a:solidFill>
              </a:rPr>
              <a:t>5. Design TM that accepts L={</a:t>
            </a:r>
            <a:r>
              <a:rPr lang="en-US" sz="4000" b="1" dirty="0" err="1">
                <a:solidFill>
                  <a:srgbClr val="FF0000"/>
                </a:solidFill>
              </a:rPr>
              <a:t>w|w</a:t>
            </a:r>
            <a:r>
              <a:rPr lang="en-US" sz="4000" b="1" dirty="0">
                <a:solidFill>
                  <a:srgbClr val="FF0000"/>
                </a:solidFill>
              </a:rPr>
              <a:t> is even and ∑ ={</a:t>
            </a:r>
            <a:r>
              <a:rPr lang="en-US" sz="4000" b="1" dirty="0" err="1">
                <a:solidFill>
                  <a:srgbClr val="FF0000"/>
                </a:solidFill>
              </a:rPr>
              <a:t>a,b</a:t>
            </a:r>
            <a:r>
              <a:rPr lang="en-US" sz="4000" b="1" dirty="0">
                <a:solidFill>
                  <a:srgbClr val="FF0000"/>
                </a:solidFill>
              </a:rPr>
              <a:t>} }.</a:t>
            </a:r>
            <a:endParaRPr lang="en-IN" sz="4000" dirty="0">
              <a:solidFill>
                <a:srgbClr val="FF0000"/>
              </a:solidFill>
            </a:endParaRPr>
          </a:p>
        </p:txBody>
      </p:sp>
      <p:pic>
        <p:nvPicPr>
          <p:cNvPr id="5" name="Content Placeholder 4">
            <a:extLst>
              <a:ext uri="{FF2B5EF4-FFF2-40B4-BE49-F238E27FC236}">
                <a16:creationId xmlns="" xmlns:a16="http://schemas.microsoft.com/office/drawing/2014/main" id="{040CC925-96A0-41A4-9C75-8CED45A21762}"/>
              </a:ext>
            </a:extLst>
          </p:cNvPr>
          <p:cNvPicPr>
            <a:picLocks noGrp="1" noChangeAspect="1"/>
          </p:cNvPicPr>
          <p:nvPr>
            <p:ph idx="1"/>
          </p:nvPr>
        </p:nvPicPr>
        <p:blipFill>
          <a:blip r:embed="rId2"/>
          <a:stretch>
            <a:fillRect/>
          </a:stretch>
        </p:blipFill>
        <p:spPr>
          <a:xfrm>
            <a:off x="838199" y="1412893"/>
            <a:ext cx="11049000" cy="2388714"/>
          </a:xfrm>
        </p:spPr>
      </p:pic>
      <p:pic>
        <p:nvPicPr>
          <p:cNvPr id="7" name="Picture 6">
            <a:extLst>
              <a:ext uri="{FF2B5EF4-FFF2-40B4-BE49-F238E27FC236}">
                <a16:creationId xmlns="" xmlns:a16="http://schemas.microsoft.com/office/drawing/2014/main" id="{E9A8D8E7-70EC-4128-8B75-7A2E29AF747D}"/>
              </a:ext>
            </a:extLst>
          </p:cNvPr>
          <p:cNvPicPr>
            <a:picLocks noChangeAspect="1"/>
          </p:cNvPicPr>
          <p:nvPr/>
        </p:nvPicPr>
        <p:blipFill>
          <a:blip r:embed="rId3"/>
          <a:stretch>
            <a:fillRect/>
          </a:stretch>
        </p:blipFill>
        <p:spPr>
          <a:xfrm>
            <a:off x="1214204" y="4140910"/>
            <a:ext cx="7854846" cy="2351965"/>
          </a:xfrm>
          <a:prstGeom prst="rect">
            <a:avLst/>
          </a:prstGeom>
        </p:spPr>
      </p:pic>
    </p:spTree>
    <p:extLst>
      <p:ext uri="{BB962C8B-B14F-4D97-AF65-F5344CB8AC3E}">
        <p14:creationId xmlns="" xmlns:p14="http://schemas.microsoft.com/office/powerpoint/2010/main" val="29045875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73E8C3F0-FF6D-4A0F-A427-99FF32E94CB8}"/>
              </a:ext>
            </a:extLst>
          </p:cNvPr>
          <p:cNvSpPr>
            <a:spLocks noGrp="1"/>
          </p:cNvSpPr>
          <p:nvPr>
            <p:ph idx="1"/>
          </p:nvPr>
        </p:nvSpPr>
        <p:spPr>
          <a:xfrm>
            <a:off x="838200" y="659567"/>
            <a:ext cx="10515600" cy="5517396"/>
          </a:xfrm>
        </p:spPr>
        <p:txBody>
          <a:bodyPr/>
          <a:lstStyle/>
          <a:p>
            <a:r>
              <a:rPr lang="en-US" dirty="0"/>
              <a:t>TM transition table is:</a:t>
            </a:r>
          </a:p>
          <a:p>
            <a:pPr marL="0" indent="0">
              <a:buNone/>
            </a:pPr>
            <a:endParaRPr lang="en-IN" dirty="0"/>
          </a:p>
        </p:txBody>
      </p:sp>
      <p:pic>
        <p:nvPicPr>
          <p:cNvPr id="5" name="Picture 4">
            <a:extLst>
              <a:ext uri="{FF2B5EF4-FFF2-40B4-BE49-F238E27FC236}">
                <a16:creationId xmlns="" xmlns:a16="http://schemas.microsoft.com/office/drawing/2014/main" id="{14D2806B-72F1-4AD6-8FD6-F431FEE06F75}"/>
              </a:ext>
            </a:extLst>
          </p:cNvPr>
          <p:cNvPicPr>
            <a:picLocks noChangeAspect="1"/>
          </p:cNvPicPr>
          <p:nvPr/>
        </p:nvPicPr>
        <p:blipFill>
          <a:blip r:embed="rId2"/>
          <a:stretch>
            <a:fillRect/>
          </a:stretch>
        </p:blipFill>
        <p:spPr>
          <a:xfrm>
            <a:off x="2566351" y="1391795"/>
            <a:ext cx="6795382" cy="2355745"/>
          </a:xfrm>
          <a:prstGeom prst="rect">
            <a:avLst/>
          </a:prstGeom>
        </p:spPr>
      </p:pic>
    </p:spTree>
    <p:extLst>
      <p:ext uri="{BB962C8B-B14F-4D97-AF65-F5344CB8AC3E}">
        <p14:creationId xmlns="" xmlns:p14="http://schemas.microsoft.com/office/powerpoint/2010/main" val="15833096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55C38B4E-D03C-4AC8-8F97-1D4B819964EC}"/>
              </a:ext>
            </a:extLst>
          </p:cNvPr>
          <p:cNvPicPr>
            <a:picLocks noChangeAspect="1"/>
          </p:cNvPicPr>
          <p:nvPr/>
        </p:nvPicPr>
        <p:blipFill>
          <a:blip r:embed="rId2"/>
          <a:stretch>
            <a:fillRect/>
          </a:stretch>
        </p:blipFill>
        <p:spPr>
          <a:xfrm>
            <a:off x="1706648" y="632008"/>
            <a:ext cx="8778703" cy="3212356"/>
          </a:xfrm>
          <a:prstGeom prst="rect">
            <a:avLst/>
          </a:prstGeom>
        </p:spPr>
      </p:pic>
      <p:pic>
        <p:nvPicPr>
          <p:cNvPr id="6" name="Picture 5">
            <a:extLst>
              <a:ext uri="{FF2B5EF4-FFF2-40B4-BE49-F238E27FC236}">
                <a16:creationId xmlns="" xmlns:a16="http://schemas.microsoft.com/office/drawing/2014/main" id="{A114C6C5-0004-47BE-BD3F-CEC1D0F24EE6}"/>
              </a:ext>
            </a:extLst>
          </p:cNvPr>
          <p:cNvPicPr>
            <a:picLocks noChangeAspect="1"/>
          </p:cNvPicPr>
          <p:nvPr/>
        </p:nvPicPr>
        <p:blipFill>
          <a:blip r:embed="rId3"/>
          <a:stretch>
            <a:fillRect/>
          </a:stretch>
        </p:blipFill>
        <p:spPr>
          <a:xfrm>
            <a:off x="1828799" y="3844364"/>
            <a:ext cx="8656551" cy="2712031"/>
          </a:xfrm>
          <a:prstGeom prst="rect">
            <a:avLst/>
          </a:prstGeom>
        </p:spPr>
      </p:pic>
    </p:spTree>
    <p:extLst>
      <p:ext uri="{BB962C8B-B14F-4D97-AF65-F5344CB8AC3E}">
        <p14:creationId xmlns="" xmlns:p14="http://schemas.microsoft.com/office/powerpoint/2010/main" val="597052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5CBE2B8-14EB-40CE-819D-DA4BA82A962A}"/>
              </a:ext>
            </a:extLst>
          </p:cNvPr>
          <p:cNvSpPr>
            <a:spLocks noGrp="1"/>
          </p:cNvSpPr>
          <p:nvPr>
            <p:ph type="title"/>
          </p:nvPr>
        </p:nvSpPr>
        <p:spPr>
          <a:xfrm>
            <a:off x="838200" y="365126"/>
            <a:ext cx="10515600" cy="789118"/>
          </a:xfrm>
        </p:spPr>
        <p:txBody>
          <a:bodyPr/>
          <a:lstStyle/>
          <a:p>
            <a:r>
              <a:rPr lang="en-US" dirty="0">
                <a:solidFill>
                  <a:srgbClr val="FF0000"/>
                </a:solidFill>
              </a:rPr>
              <a:t>6. Design TM, that accepts a palindrome  </a:t>
            </a:r>
            <a:endParaRPr lang="en-IN" dirty="0">
              <a:solidFill>
                <a:srgbClr val="FF0000"/>
              </a:solidFill>
            </a:endParaRPr>
          </a:p>
        </p:txBody>
      </p:sp>
      <p:sp>
        <p:nvSpPr>
          <p:cNvPr id="3" name="Content Placeholder 2">
            <a:extLst>
              <a:ext uri="{FF2B5EF4-FFF2-40B4-BE49-F238E27FC236}">
                <a16:creationId xmlns="" xmlns:a16="http://schemas.microsoft.com/office/drawing/2014/main" id="{057CAF74-EA61-4243-8A25-A35A22CB4563}"/>
              </a:ext>
            </a:extLst>
          </p:cNvPr>
          <p:cNvSpPr>
            <a:spLocks noGrp="1"/>
          </p:cNvSpPr>
          <p:nvPr>
            <p:ph idx="1"/>
          </p:nvPr>
        </p:nvSpPr>
        <p:spPr>
          <a:xfrm>
            <a:off x="838200" y="1154244"/>
            <a:ext cx="10515600" cy="5022719"/>
          </a:xfrm>
        </p:spPr>
        <p:txBody>
          <a:bodyPr/>
          <a:lstStyle/>
          <a:p>
            <a:r>
              <a:rPr lang="en-US" dirty="0"/>
              <a:t>TM transition table is:</a:t>
            </a:r>
          </a:p>
          <a:p>
            <a:pPr marL="0" indent="0">
              <a:buNone/>
            </a:pPr>
            <a:endParaRPr lang="en-IN" dirty="0"/>
          </a:p>
        </p:txBody>
      </p:sp>
      <p:graphicFrame>
        <p:nvGraphicFramePr>
          <p:cNvPr id="4" name="Table 4">
            <a:extLst>
              <a:ext uri="{FF2B5EF4-FFF2-40B4-BE49-F238E27FC236}">
                <a16:creationId xmlns="" xmlns:a16="http://schemas.microsoft.com/office/drawing/2014/main" id="{6B4BE3DD-1AB7-443C-B275-23C808666C39}"/>
              </a:ext>
            </a:extLst>
          </p:cNvPr>
          <p:cNvGraphicFramePr>
            <a:graphicFrameLocks noGrp="1"/>
          </p:cNvGraphicFramePr>
          <p:nvPr>
            <p:extLst>
              <p:ext uri="{D42A27DB-BD31-4B8C-83A1-F6EECF244321}">
                <p14:modId xmlns="" xmlns:p14="http://schemas.microsoft.com/office/powerpoint/2010/main" val="658937131"/>
              </p:ext>
            </p:extLst>
          </p:nvPr>
        </p:nvGraphicFramePr>
        <p:xfrm>
          <a:off x="1963711" y="1832521"/>
          <a:ext cx="8207948" cy="4145280"/>
        </p:xfrm>
        <a:graphic>
          <a:graphicData uri="http://schemas.openxmlformats.org/drawingml/2006/table">
            <a:tbl>
              <a:tblPr firstRow="1" bandRow="1">
                <a:tableStyleId>{5C22544A-7EE6-4342-B048-85BDC9FD1C3A}</a:tableStyleId>
              </a:tblPr>
              <a:tblGrid>
                <a:gridCol w="2051987">
                  <a:extLst>
                    <a:ext uri="{9D8B030D-6E8A-4147-A177-3AD203B41FA5}">
                      <a16:colId xmlns="" xmlns:a16="http://schemas.microsoft.com/office/drawing/2014/main" val="2026929858"/>
                    </a:ext>
                  </a:extLst>
                </a:gridCol>
                <a:gridCol w="2051987">
                  <a:extLst>
                    <a:ext uri="{9D8B030D-6E8A-4147-A177-3AD203B41FA5}">
                      <a16:colId xmlns="" xmlns:a16="http://schemas.microsoft.com/office/drawing/2014/main" val="2206453017"/>
                    </a:ext>
                  </a:extLst>
                </a:gridCol>
                <a:gridCol w="2051987">
                  <a:extLst>
                    <a:ext uri="{9D8B030D-6E8A-4147-A177-3AD203B41FA5}">
                      <a16:colId xmlns="" xmlns:a16="http://schemas.microsoft.com/office/drawing/2014/main" val="3332332906"/>
                    </a:ext>
                  </a:extLst>
                </a:gridCol>
                <a:gridCol w="2051987">
                  <a:extLst>
                    <a:ext uri="{9D8B030D-6E8A-4147-A177-3AD203B41FA5}">
                      <a16:colId xmlns="" xmlns:a16="http://schemas.microsoft.com/office/drawing/2014/main" val="2787435639"/>
                    </a:ext>
                  </a:extLst>
                </a:gridCol>
              </a:tblGrid>
              <a:tr h="0">
                <a:tc>
                  <a:txBody>
                    <a:bodyPr/>
                    <a:lstStyle/>
                    <a:p>
                      <a:pPr algn="ctr"/>
                      <a:r>
                        <a:rPr lang="en-US" sz="2800" dirty="0">
                          <a:solidFill>
                            <a:schemeClr val="tx1"/>
                          </a:solidFill>
                        </a:rPr>
                        <a:t>State</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800" dirty="0">
                          <a:solidFill>
                            <a:schemeClr val="tx1"/>
                          </a:solidFill>
                        </a:rPr>
                        <a:t>0</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800" dirty="0">
                          <a:solidFill>
                            <a:schemeClr val="tx1"/>
                          </a:solidFill>
                        </a:rPr>
                        <a:t>1</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800" dirty="0">
                          <a:solidFill>
                            <a:schemeClr val="tx1"/>
                          </a:solidFill>
                        </a:rPr>
                        <a:t>B</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3184751295"/>
                  </a:ext>
                </a:extLst>
              </a:tr>
              <a:tr h="0">
                <a:tc>
                  <a:txBody>
                    <a:bodyPr/>
                    <a:lstStyle/>
                    <a:p>
                      <a:pPr algn="ctr"/>
                      <a:r>
                        <a:rPr lang="en-US" sz="2800" dirty="0">
                          <a:solidFill>
                            <a:schemeClr val="tx1"/>
                          </a:solidFill>
                        </a:rPr>
                        <a:t>q</a:t>
                      </a:r>
                      <a:r>
                        <a:rPr lang="en-US" sz="2800" baseline="-25000" dirty="0">
                          <a:solidFill>
                            <a:schemeClr val="tx1"/>
                          </a:solidFill>
                        </a:rPr>
                        <a:t>0</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800" dirty="0">
                          <a:solidFill>
                            <a:schemeClr val="tx1"/>
                          </a:solidFill>
                        </a:rPr>
                        <a:t>(q</a:t>
                      </a:r>
                      <a:r>
                        <a:rPr lang="en-US" sz="2800" baseline="-25000" dirty="0">
                          <a:solidFill>
                            <a:schemeClr val="tx1"/>
                          </a:solidFill>
                        </a:rPr>
                        <a:t>1</a:t>
                      </a:r>
                      <a:r>
                        <a:rPr lang="en-US" sz="2800" baseline="0" dirty="0">
                          <a:solidFill>
                            <a:schemeClr val="tx1"/>
                          </a:solidFill>
                        </a:rPr>
                        <a:t>,B,R)</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solidFill>
                            <a:schemeClr val="tx1"/>
                          </a:solidFill>
                        </a:rPr>
                        <a:t>(q</a:t>
                      </a:r>
                      <a:r>
                        <a:rPr lang="en-US" sz="2800" baseline="-25000" dirty="0">
                          <a:solidFill>
                            <a:schemeClr val="tx1"/>
                          </a:solidFill>
                        </a:rPr>
                        <a:t>2</a:t>
                      </a:r>
                      <a:r>
                        <a:rPr lang="en-US" sz="2800" baseline="0" dirty="0">
                          <a:solidFill>
                            <a:schemeClr val="tx1"/>
                          </a:solidFill>
                        </a:rPr>
                        <a:t>,B,R)</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solidFill>
                            <a:schemeClr val="tx1"/>
                          </a:solidFill>
                        </a:rPr>
                        <a:t>(q</a:t>
                      </a:r>
                      <a:r>
                        <a:rPr lang="en-US" sz="2800" baseline="-25000" dirty="0">
                          <a:solidFill>
                            <a:schemeClr val="tx1"/>
                          </a:solidFill>
                        </a:rPr>
                        <a:t>6</a:t>
                      </a:r>
                      <a:r>
                        <a:rPr lang="en-US" sz="2800" baseline="0" dirty="0">
                          <a:solidFill>
                            <a:schemeClr val="tx1"/>
                          </a:solidFill>
                        </a:rPr>
                        <a:t>,B,R)</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731913937"/>
                  </a:ext>
                </a:extLst>
              </a:tr>
              <a:tr h="0">
                <a:tc>
                  <a:txBody>
                    <a:bodyPr/>
                    <a:lstStyle/>
                    <a:p>
                      <a:pPr algn="ctr"/>
                      <a:r>
                        <a:rPr lang="en-US" sz="2800" dirty="0">
                          <a:solidFill>
                            <a:schemeClr val="tx1"/>
                          </a:solidFill>
                        </a:rPr>
                        <a:t>q</a:t>
                      </a:r>
                      <a:r>
                        <a:rPr lang="en-US" sz="2800" baseline="-25000" dirty="0">
                          <a:solidFill>
                            <a:schemeClr val="tx1"/>
                          </a:solidFill>
                        </a:rPr>
                        <a:t>1</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solidFill>
                            <a:schemeClr val="tx1"/>
                          </a:solidFill>
                        </a:rPr>
                        <a:t>(q</a:t>
                      </a:r>
                      <a:r>
                        <a:rPr lang="en-US" sz="2800" baseline="-25000" dirty="0">
                          <a:solidFill>
                            <a:schemeClr val="tx1"/>
                          </a:solidFill>
                        </a:rPr>
                        <a:t>1</a:t>
                      </a:r>
                      <a:r>
                        <a:rPr lang="en-US" sz="2800" baseline="0" dirty="0">
                          <a:solidFill>
                            <a:schemeClr val="tx1"/>
                          </a:solidFill>
                        </a:rPr>
                        <a:t>,0,R)</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solidFill>
                            <a:schemeClr val="tx1"/>
                          </a:solidFill>
                        </a:rPr>
                        <a:t>(q</a:t>
                      </a:r>
                      <a:r>
                        <a:rPr lang="en-US" sz="2800" baseline="-25000" dirty="0">
                          <a:solidFill>
                            <a:schemeClr val="tx1"/>
                          </a:solidFill>
                        </a:rPr>
                        <a:t>1</a:t>
                      </a:r>
                      <a:r>
                        <a:rPr lang="en-US" sz="2800" baseline="0" dirty="0">
                          <a:solidFill>
                            <a:schemeClr val="tx1"/>
                          </a:solidFill>
                        </a:rPr>
                        <a:t>,1,R)</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solidFill>
                            <a:schemeClr val="tx1"/>
                          </a:solidFill>
                        </a:rPr>
                        <a:t>(q</a:t>
                      </a:r>
                      <a:r>
                        <a:rPr lang="en-US" sz="2800" baseline="-25000" dirty="0">
                          <a:solidFill>
                            <a:schemeClr val="tx1"/>
                          </a:solidFill>
                        </a:rPr>
                        <a:t>3</a:t>
                      </a:r>
                      <a:r>
                        <a:rPr lang="en-US" sz="2800" baseline="0" dirty="0">
                          <a:solidFill>
                            <a:schemeClr val="tx1"/>
                          </a:solidFill>
                        </a:rPr>
                        <a:t>,B,L)</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4134950208"/>
                  </a:ext>
                </a:extLst>
              </a:tr>
              <a:tr h="0">
                <a:tc>
                  <a:txBody>
                    <a:bodyPr/>
                    <a:lstStyle/>
                    <a:p>
                      <a:pPr algn="ctr"/>
                      <a:r>
                        <a:rPr lang="en-US" sz="2800" dirty="0">
                          <a:solidFill>
                            <a:schemeClr val="tx1"/>
                          </a:solidFill>
                        </a:rPr>
                        <a:t>q2</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solidFill>
                            <a:schemeClr val="tx1"/>
                          </a:solidFill>
                        </a:rPr>
                        <a:t>(q</a:t>
                      </a:r>
                      <a:r>
                        <a:rPr lang="en-US" sz="2800" baseline="-25000" dirty="0">
                          <a:solidFill>
                            <a:schemeClr val="tx1"/>
                          </a:solidFill>
                        </a:rPr>
                        <a:t>2</a:t>
                      </a:r>
                      <a:r>
                        <a:rPr lang="en-US" sz="2800" baseline="0" dirty="0">
                          <a:solidFill>
                            <a:schemeClr val="tx1"/>
                          </a:solidFill>
                        </a:rPr>
                        <a:t>,0,R)</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solidFill>
                            <a:schemeClr val="tx1"/>
                          </a:solidFill>
                        </a:rPr>
                        <a:t>(q</a:t>
                      </a:r>
                      <a:r>
                        <a:rPr lang="en-US" sz="2800" baseline="-25000" dirty="0">
                          <a:solidFill>
                            <a:schemeClr val="tx1"/>
                          </a:solidFill>
                        </a:rPr>
                        <a:t>2</a:t>
                      </a:r>
                      <a:r>
                        <a:rPr lang="en-US" sz="2800" baseline="0" dirty="0">
                          <a:solidFill>
                            <a:schemeClr val="tx1"/>
                          </a:solidFill>
                        </a:rPr>
                        <a:t>,1,R)</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solidFill>
                            <a:schemeClr val="tx1"/>
                          </a:solidFill>
                        </a:rPr>
                        <a:t>(q</a:t>
                      </a:r>
                      <a:r>
                        <a:rPr lang="en-US" sz="2800" baseline="-25000" dirty="0">
                          <a:solidFill>
                            <a:schemeClr val="tx1"/>
                          </a:solidFill>
                        </a:rPr>
                        <a:t>4</a:t>
                      </a:r>
                      <a:r>
                        <a:rPr lang="en-US" sz="2800" baseline="0" dirty="0">
                          <a:solidFill>
                            <a:schemeClr val="tx1"/>
                          </a:solidFill>
                        </a:rPr>
                        <a:t>,B,L)</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2406065746"/>
                  </a:ext>
                </a:extLst>
              </a:tr>
              <a:tr h="0">
                <a:tc>
                  <a:txBody>
                    <a:bodyPr/>
                    <a:lstStyle/>
                    <a:p>
                      <a:pPr algn="ctr"/>
                      <a:r>
                        <a:rPr lang="en-US" sz="2800">
                          <a:solidFill>
                            <a:schemeClr val="tx1"/>
                          </a:solidFill>
                        </a:rPr>
                        <a:t>q3</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solidFill>
                            <a:schemeClr val="tx1"/>
                          </a:solidFill>
                        </a:rPr>
                        <a:t>(q</a:t>
                      </a:r>
                      <a:r>
                        <a:rPr lang="en-US" sz="2800" baseline="-25000" dirty="0">
                          <a:solidFill>
                            <a:schemeClr val="tx1"/>
                          </a:solidFill>
                        </a:rPr>
                        <a:t>5</a:t>
                      </a:r>
                      <a:r>
                        <a:rPr lang="en-US" sz="2800" baseline="0" dirty="0">
                          <a:solidFill>
                            <a:schemeClr val="tx1"/>
                          </a:solidFill>
                        </a:rPr>
                        <a:t>,B,L)</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solidFill>
                            <a:schemeClr val="tx1"/>
                          </a:solidFill>
                        </a:rPr>
                        <a:t>(q</a:t>
                      </a:r>
                      <a:r>
                        <a:rPr lang="en-US" sz="2800" baseline="-25000" dirty="0">
                          <a:solidFill>
                            <a:schemeClr val="tx1"/>
                          </a:solidFill>
                        </a:rPr>
                        <a:t>6</a:t>
                      </a:r>
                      <a:r>
                        <a:rPr lang="en-US" sz="2800" baseline="0" dirty="0">
                          <a:solidFill>
                            <a:schemeClr val="tx1"/>
                          </a:solidFill>
                        </a:rPr>
                        <a:t>,B,R)</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321517790"/>
                  </a:ext>
                </a:extLst>
              </a:tr>
              <a:tr h="0">
                <a:tc>
                  <a:txBody>
                    <a:bodyPr/>
                    <a:lstStyle/>
                    <a:p>
                      <a:pPr algn="ctr"/>
                      <a:r>
                        <a:rPr lang="en-US" sz="2800" dirty="0">
                          <a:solidFill>
                            <a:schemeClr val="tx1"/>
                          </a:solidFill>
                        </a:rPr>
                        <a:t>q4</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solidFill>
                            <a:schemeClr val="tx1"/>
                          </a:solidFill>
                        </a:rPr>
                        <a:t>(q</a:t>
                      </a:r>
                      <a:r>
                        <a:rPr lang="en-US" sz="2800" baseline="-25000" dirty="0">
                          <a:solidFill>
                            <a:schemeClr val="tx1"/>
                          </a:solidFill>
                        </a:rPr>
                        <a:t>5</a:t>
                      </a:r>
                      <a:r>
                        <a:rPr lang="en-US" sz="2800" baseline="0" dirty="0">
                          <a:solidFill>
                            <a:schemeClr val="tx1"/>
                          </a:solidFill>
                        </a:rPr>
                        <a:t>,B,L)</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solidFill>
                            <a:schemeClr val="tx1"/>
                          </a:solidFill>
                        </a:rPr>
                        <a:t>(q</a:t>
                      </a:r>
                      <a:r>
                        <a:rPr lang="en-US" sz="2800" baseline="-25000" dirty="0">
                          <a:solidFill>
                            <a:schemeClr val="tx1"/>
                          </a:solidFill>
                        </a:rPr>
                        <a:t>6</a:t>
                      </a:r>
                      <a:r>
                        <a:rPr lang="en-US" sz="2800" baseline="0" dirty="0">
                          <a:solidFill>
                            <a:schemeClr val="tx1"/>
                          </a:solidFill>
                        </a:rPr>
                        <a:t>,B,R)</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2123109669"/>
                  </a:ext>
                </a:extLst>
              </a:tr>
              <a:tr h="0">
                <a:tc>
                  <a:txBody>
                    <a:bodyPr/>
                    <a:lstStyle/>
                    <a:p>
                      <a:pPr algn="ctr"/>
                      <a:r>
                        <a:rPr lang="en-US" sz="2800" dirty="0">
                          <a:solidFill>
                            <a:schemeClr val="tx1"/>
                          </a:solidFill>
                        </a:rPr>
                        <a:t>q5</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solidFill>
                            <a:schemeClr val="tx1"/>
                          </a:solidFill>
                        </a:rPr>
                        <a:t>(q</a:t>
                      </a:r>
                      <a:r>
                        <a:rPr lang="en-US" sz="2800" baseline="-25000" dirty="0">
                          <a:solidFill>
                            <a:schemeClr val="tx1"/>
                          </a:solidFill>
                        </a:rPr>
                        <a:t>5</a:t>
                      </a:r>
                      <a:r>
                        <a:rPr lang="en-US" sz="2800" baseline="0" dirty="0">
                          <a:solidFill>
                            <a:schemeClr val="tx1"/>
                          </a:solidFill>
                        </a:rPr>
                        <a:t>,0,L)</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solidFill>
                            <a:schemeClr val="tx1"/>
                          </a:solidFill>
                        </a:rPr>
                        <a:t>(q</a:t>
                      </a:r>
                      <a:r>
                        <a:rPr lang="en-US" sz="2800" baseline="-25000" dirty="0">
                          <a:solidFill>
                            <a:schemeClr val="tx1"/>
                          </a:solidFill>
                        </a:rPr>
                        <a:t>5</a:t>
                      </a:r>
                      <a:r>
                        <a:rPr lang="en-US" sz="2800" baseline="0" dirty="0">
                          <a:solidFill>
                            <a:schemeClr val="tx1"/>
                          </a:solidFill>
                        </a:rPr>
                        <a:t>,1,L)</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solidFill>
                            <a:schemeClr val="tx1"/>
                          </a:solidFill>
                        </a:rPr>
                        <a:t>(q</a:t>
                      </a:r>
                      <a:r>
                        <a:rPr lang="en-US" sz="2800" baseline="-25000" dirty="0">
                          <a:solidFill>
                            <a:schemeClr val="tx1"/>
                          </a:solidFill>
                        </a:rPr>
                        <a:t>0</a:t>
                      </a:r>
                      <a:r>
                        <a:rPr lang="en-US" sz="2800" baseline="0" dirty="0">
                          <a:solidFill>
                            <a:schemeClr val="tx1"/>
                          </a:solidFill>
                        </a:rPr>
                        <a:t>,B,R)</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693528648"/>
                  </a:ext>
                </a:extLst>
              </a:tr>
              <a:tr h="0">
                <a:tc>
                  <a:txBody>
                    <a:bodyPr/>
                    <a:lstStyle/>
                    <a:p>
                      <a:pPr algn="ctr"/>
                      <a:r>
                        <a:rPr lang="en-US" sz="2800" dirty="0">
                          <a:solidFill>
                            <a:schemeClr val="tx1"/>
                          </a:solidFill>
                        </a:rPr>
                        <a:t>*q</a:t>
                      </a:r>
                      <a:r>
                        <a:rPr lang="en-US" sz="2800" baseline="-25000" dirty="0">
                          <a:solidFill>
                            <a:schemeClr val="tx1"/>
                          </a:solidFill>
                        </a:rPr>
                        <a:t>6</a:t>
                      </a: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IN" sz="2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757755197"/>
                  </a:ext>
                </a:extLst>
              </a:tr>
            </a:tbl>
          </a:graphicData>
        </a:graphic>
      </p:graphicFrame>
    </p:spTree>
    <p:extLst>
      <p:ext uri="{BB962C8B-B14F-4D97-AF65-F5344CB8AC3E}">
        <p14:creationId xmlns="" xmlns:p14="http://schemas.microsoft.com/office/powerpoint/2010/main" val="18874576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881584C-5815-4736-91DA-B7D7BD434A60}"/>
              </a:ext>
            </a:extLst>
          </p:cNvPr>
          <p:cNvSpPr>
            <a:spLocks noGrp="1"/>
          </p:cNvSpPr>
          <p:nvPr>
            <p:ph type="title"/>
          </p:nvPr>
        </p:nvSpPr>
        <p:spPr>
          <a:xfrm>
            <a:off x="838200" y="224853"/>
            <a:ext cx="10515600" cy="839450"/>
          </a:xfrm>
        </p:spPr>
        <p:txBody>
          <a:bodyPr>
            <a:normAutofit fontScale="90000"/>
          </a:bodyPr>
          <a:lstStyle/>
          <a:p>
            <a:r>
              <a:rPr lang="en-US" dirty="0">
                <a:solidFill>
                  <a:srgbClr val="FF0000"/>
                </a:solidFill>
              </a:rPr>
              <a:t>7. Design a TM, that accepts L={</a:t>
            </a:r>
            <a:r>
              <a:rPr lang="en-US" dirty="0" err="1">
                <a:solidFill>
                  <a:srgbClr val="FF0000"/>
                </a:solidFill>
              </a:rPr>
              <a:t>ww</a:t>
            </a:r>
            <a:r>
              <a:rPr lang="en-US" baseline="30000" dirty="0" err="1">
                <a:solidFill>
                  <a:srgbClr val="FF0000"/>
                </a:solidFill>
              </a:rPr>
              <a:t>r</a:t>
            </a:r>
            <a:r>
              <a:rPr lang="en-US" dirty="0" err="1">
                <a:solidFill>
                  <a:srgbClr val="FF0000"/>
                </a:solidFill>
              </a:rPr>
              <a:t>|w</a:t>
            </a:r>
            <a:r>
              <a:rPr lang="el-GR" dirty="0">
                <a:solidFill>
                  <a:srgbClr val="FF0000"/>
                </a:solidFill>
              </a:rPr>
              <a:t>ϵ</a:t>
            </a:r>
            <a:r>
              <a:rPr lang="en-US" dirty="0">
                <a:solidFill>
                  <a:srgbClr val="FF0000"/>
                </a:solidFill>
              </a:rPr>
              <a:t>(</a:t>
            </a:r>
            <a:r>
              <a:rPr lang="en-US" dirty="0" err="1">
                <a:solidFill>
                  <a:srgbClr val="FF0000"/>
                </a:solidFill>
              </a:rPr>
              <a:t>a+b</a:t>
            </a:r>
            <a:r>
              <a:rPr lang="en-US" dirty="0">
                <a:solidFill>
                  <a:srgbClr val="FF0000"/>
                </a:solidFill>
              </a:rPr>
              <a:t>)*}</a:t>
            </a:r>
            <a:endParaRPr lang="en-IN" dirty="0">
              <a:solidFill>
                <a:srgbClr val="FF0000"/>
              </a:solidFill>
            </a:endParaRPr>
          </a:p>
        </p:txBody>
      </p:sp>
      <p:sp>
        <p:nvSpPr>
          <p:cNvPr id="3" name="Content Placeholder 2">
            <a:extLst>
              <a:ext uri="{FF2B5EF4-FFF2-40B4-BE49-F238E27FC236}">
                <a16:creationId xmlns="" xmlns:a16="http://schemas.microsoft.com/office/drawing/2014/main" id="{9BB57914-DC7D-4685-90F9-4796A3B28474}"/>
              </a:ext>
            </a:extLst>
          </p:cNvPr>
          <p:cNvSpPr>
            <a:spLocks noGrp="1"/>
          </p:cNvSpPr>
          <p:nvPr>
            <p:ph idx="1"/>
          </p:nvPr>
        </p:nvSpPr>
        <p:spPr>
          <a:xfrm>
            <a:off x="838200" y="1064303"/>
            <a:ext cx="10515600" cy="5112660"/>
          </a:xfrm>
        </p:spPr>
        <p:txBody>
          <a:bodyPr/>
          <a:lstStyle/>
          <a:p>
            <a:r>
              <a:rPr lang="en-US" dirty="0"/>
              <a:t>Transition table for TM is:</a:t>
            </a:r>
          </a:p>
          <a:p>
            <a:pPr marL="0" indent="0">
              <a:buNone/>
            </a:pPr>
            <a:endParaRPr lang="en-IN" dirty="0"/>
          </a:p>
        </p:txBody>
      </p:sp>
      <p:graphicFrame>
        <p:nvGraphicFramePr>
          <p:cNvPr id="5" name="Table 5">
            <a:extLst>
              <a:ext uri="{FF2B5EF4-FFF2-40B4-BE49-F238E27FC236}">
                <a16:creationId xmlns="" xmlns:a16="http://schemas.microsoft.com/office/drawing/2014/main" id="{4D36427B-8213-4D90-8C06-8AD011595562}"/>
              </a:ext>
            </a:extLst>
          </p:cNvPr>
          <p:cNvGraphicFramePr>
            <a:graphicFrameLocks noGrp="1"/>
          </p:cNvGraphicFramePr>
          <p:nvPr>
            <p:extLst>
              <p:ext uri="{D42A27DB-BD31-4B8C-83A1-F6EECF244321}">
                <p14:modId xmlns="" xmlns:p14="http://schemas.microsoft.com/office/powerpoint/2010/main" val="2651099202"/>
              </p:ext>
            </p:extLst>
          </p:nvPr>
        </p:nvGraphicFramePr>
        <p:xfrm>
          <a:off x="2218544" y="1718333"/>
          <a:ext cx="7941456" cy="4632960"/>
        </p:xfrm>
        <a:graphic>
          <a:graphicData uri="http://schemas.openxmlformats.org/drawingml/2006/table">
            <a:tbl>
              <a:tblPr firstRow="1" bandRow="1">
                <a:tableStyleId>{5C22544A-7EE6-4342-B048-85BDC9FD1C3A}</a:tableStyleId>
              </a:tblPr>
              <a:tblGrid>
                <a:gridCol w="1845456">
                  <a:extLst>
                    <a:ext uri="{9D8B030D-6E8A-4147-A177-3AD203B41FA5}">
                      <a16:colId xmlns="" xmlns:a16="http://schemas.microsoft.com/office/drawing/2014/main" val="2878611795"/>
                    </a:ext>
                  </a:extLst>
                </a:gridCol>
                <a:gridCol w="2032000">
                  <a:extLst>
                    <a:ext uri="{9D8B030D-6E8A-4147-A177-3AD203B41FA5}">
                      <a16:colId xmlns="" xmlns:a16="http://schemas.microsoft.com/office/drawing/2014/main" val="2796304289"/>
                    </a:ext>
                  </a:extLst>
                </a:gridCol>
                <a:gridCol w="2032000">
                  <a:extLst>
                    <a:ext uri="{9D8B030D-6E8A-4147-A177-3AD203B41FA5}">
                      <a16:colId xmlns="" xmlns:a16="http://schemas.microsoft.com/office/drawing/2014/main" val="1307485855"/>
                    </a:ext>
                  </a:extLst>
                </a:gridCol>
                <a:gridCol w="2032000">
                  <a:extLst>
                    <a:ext uri="{9D8B030D-6E8A-4147-A177-3AD203B41FA5}">
                      <a16:colId xmlns="" xmlns:a16="http://schemas.microsoft.com/office/drawing/2014/main" val="1371658510"/>
                    </a:ext>
                  </a:extLst>
                </a:gridCol>
              </a:tblGrid>
              <a:tr h="370840">
                <a:tc>
                  <a:txBody>
                    <a:bodyPr/>
                    <a:lstStyle/>
                    <a:p>
                      <a:pPr algn="ctr"/>
                      <a:r>
                        <a:rPr lang="en-US" sz="3200" dirty="0">
                          <a:ln>
                            <a:solidFill>
                              <a:sysClr val="windowText" lastClr="000000"/>
                            </a:solidFill>
                          </a:ln>
                          <a:solidFill>
                            <a:schemeClr val="tx1"/>
                          </a:solidFill>
                        </a:rPr>
                        <a:t>  State</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3200" dirty="0">
                          <a:ln>
                            <a:solidFill>
                              <a:sysClr val="windowText" lastClr="000000"/>
                            </a:solidFill>
                          </a:ln>
                          <a:solidFill>
                            <a:schemeClr val="tx1"/>
                          </a:solidFill>
                        </a:rPr>
                        <a:t>a</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3200" dirty="0">
                          <a:ln>
                            <a:solidFill>
                              <a:sysClr val="windowText" lastClr="000000"/>
                            </a:solidFill>
                          </a:ln>
                          <a:solidFill>
                            <a:schemeClr val="tx1"/>
                          </a:solidFill>
                        </a:rPr>
                        <a:t>b</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3200" dirty="0">
                          <a:ln>
                            <a:solidFill>
                              <a:sysClr val="windowText" lastClr="000000"/>
                            </a:solidFill>
                          </a:ln>
                          <a:solidFill>
                            <a:schemeClr val="tx1"/>
                          </a:solidFill>
                        </a:rPr>
                        <a:t>B</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2921491477"/>
                  </a:ext>
                </a:extLst>
              </a:tr>
              <a:tr h="370840">
                <a:tc>
                  <a:txBody>
                    <a:bodyPr/>
                    <a:lstStyle/>
                    <a:p>
                      <a:pPr algn="ctr"/>
                      <a:r>
                        <a:rPr lang="en-US" sz="3200" dirty="0">
                          <a:ln>
                            <a:solidFill>
                              <a:sysClr val="windowText" lastClr="000000"/>
                            </a:solidFill>
                          </a:ln>
                          <a:solidFill>
                            <a:schemeClr val="tx1"/>
                          </a:solidFill>
                        </a:rPr>
                        <a:t>q</a:t>
                      </a:r>
                      <a:r>
                        <a:rPr lang="en-US" sz="3200" baseline="-25000" dirty="0">
                          <a:ln>
                            <a:solidFill>
                              <a:sysClr val="windowText" lastClr="000000"/>
                            </a:solidFill>
                          </a:ln>
                          <a:solidFill>
                            <a:schemeClr val="tx1"/>
                          </a:solidFill>
                        </a:rPr>
                        <a:t>0</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3200" dirty="0">
                          <a:ln>
                            <a:solidFill>
                              <a:sysClr val="windowText" lastClr="000000"/>
                            </a:solidFill>
                          </a:ln>
                          <a:solidFill>
                            <a:schemeClr val="tx1"/>
                          </a:solidFill>
                        </a:rPr>
                        <a:t>(q</a:t>
                      </a:r>
                      <a:r>
                        <a:rPr lang="en-US" sz="3200" baseline="-25000" dirty="0">
                          <a:ln>
                            <a:solidFill>
                              <a:sysClr val="windowText" lastClr="000000"/>
                            </a:solidFill>
                          </a:ln>
                          <a:solidFill>
                            <a:schemeClr val="tx1"/>
                          </a:solidFill>
                        </a:rPr>
                        <a:t>1</a:t>
                      </a:r>
                      <a:r>
                        <a:rPr lang="en-US" sz="3200" baseline="0" dirty="0">
                          <a:ln>
                            <a:solidFill>
                              <a:sysClr val="windowText" lastClr="000000"/>
                            </a:solidFill>
                          </a:ln>
                          <a:solidFill>
                            <a:schemeClr val="tx1"/>
                          </a:solidFill>
                        </a:rPr>
                        <a:t>,B,R)</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ln>
                            <a:solidFill>
                              <a:sysClr val="windowText" lastClr="000000"/>
                            </a:solidFill>
                          </a:ln>
                          <a:solidFill>
                            <a:schemeClr val="tx1"/>
                          </a:solidFill>
                        </a:rPr>
                        <a:t>(q</a:t>
                      </a:r>
                      <a:r>
                        <a:rPr lang="en-US" sz="3200" baseline="-25000" dirty="0">
                          <a:ln>
                            <a:solidFill>
                              <a:sysClr val="windowText" lastClr="000000"/>
                            </a:solidFill>
                          </a:ln>
                          <a:solidFill>
                            <a:schemeClr val="tx1"/>
                          </a:solidFill>
                        </a:rPr>
                        <a:t>2</a:t>
                      </a:r>
                      <a:r>
                        <a:rPr lang="en-US" sz="3200" baseline="0" dirty="0">
                          <a:ln>
                            <a:solidFill>
                              <a:sysClr val="windowText" lastClr="000000"/>
                            </a:solidFill>
                          </a:ln>
                          <a:solidFill>
                            <a:schemeClr val="tx1"/>
                          </a:solidFill>
                        </a:rPr>
                        <a:t>,B,R)</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ln>
                            <a:solidFill>
                              <a:sysClr val="windowText" lastClr="000000"/>
                            </a:solidFill>
                          </a:ln>
                          <a:solidFill>
                            <a:schemeClr val="tx1"/>
                          </a:solidFill>
                        </a:rPr>
                        <a:t>(q</a:t>
                      </a:r>
                      <a:r>
                        <a:rPr lang="en-US" sz="3200" baseline="-25000" dirty="0">
                          <a:ln>
                            <a:solidFill>
                              <a:sysClr val="windowText" lastClr="000000"/>
                            </a:solidFill>
                          </a:ln>
                          <a:solidFill>
                            <a:schemeClr val="tx1"/>
                          </a:solidFill>
                        </a:rPr>
                        <a:t>6</a:t>
                      </a:r>
                      <a:r>
                        <a:rPr lang="en-US" sz="3200" baseline="0" dirty="0">
                          <a:ln>
                            <a:solidFill>
                              <a:sysClr val="windowText" lastClr="000000"/>
                            </a:solidFill>
                          </a:ln>
                          <a:solidFill>
                            <a:schemeClr val="tx1"/>
                          </a:solidFill>
                        </a:rPr>
                        <a:t>,B,R)</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915296043"/>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baseline="0" dirty="0">
                          <a:ln>
                            <a:solidFill>
                              <a:sysClr val="windowText" lastClr="000000"/>
                            </a:solidFill>
                          </a:ln>
                          <a:solidFill>
                            <a:schemeClr val="tx1"/>
                          </a:solidFill>
                        </a:rPr>
                        <a:t>q</a:t>
                      </a:r>
                      <a:r>
                        <a:rPr lang="en-US" sz="3200" baseline="-25000" dirty="0">
                          <a:ln>
                            <a:solidFill>
                              <a:sysClr val="windowText" lastClr="000000"/>
                            </a:solidFill>
                          </a:ln>
                          <a:solidFill>
                            <a:schemeClr val="tx1"/>
                          </a:solidFill>
                        </a:rPr>
                        <a:t>1</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ln>
                            <a:solidFill>
                              <a:sysClr val="windowText" lastClr="000000"/>
                            </a:solidFill>
                          </a:ln>
                          <a:solidFill>
                            <a:schemeClr val="tx1"/>
                          </a:solidFill>
                        </a:rPr>
                        <a:t>(q</a:t>
                      </a:r>
                      <a:r>
                        <a:rPr lang="en-US" sz="3200" baseline="-25000" dirty="0">
                          <a:ln>
                            <a:solidFill>
                              <a:sysClr val="windowText" lastClr="000000"/>
                            </a:solidFill>
                          </a:ln>
                          <a:solidFill>
                            <a:schemeClr val="tx1"/>
                          </a:solidFill>
                        </a:rPr>
                        <a:t>1</a:t>
                      </a:r>
                      <a:r>
                        <a:rPr lang="en-US" sz="3200" baseline="0" dirty="0">
                          <a:ln>
                            <a:solidFill>
                              <a:sysClr val="windowText" lastClr="000000"/>
                            </a:solidFill>
                          </a:ln>
                          <a:solidFill>
                            <a:schemeClr val="tx1"/>
                          </a:solidFill>
                        </a:rPr>
                        <a:t>,a,R)</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ln>
                            <a:solidFill>
                              <a:sysClr val="windowText" lastClr="000000"/>
                            </a:solidFill>
                          </a:ln>
                          <a:solidFill>
                            <a:schemeClr val="tx1"/>
                          </a:solidFill>
                        </a:rPr>
                        <a:t>(q</a:t>
                      </a:r>
                      <a:r>
                        <a:rPr lang="en-US" sz="3200" baseline="-25000" dirty="0">
                          <a:ln>
                            <a:solidFill>
                              <a:sysClr val="windowText" lastClr="000000"/>
                            </a:solidFill>
                          </a:ln>
                          <a:solidFill>
                            <a:schemeClr val="tx1"/>
                          </a:solidFill>
                        </a:rPr>
                        <a:t>1</a:t>
                      </a:r>
                      <a:r>
                        <a:rPr lang="en-US" sz="3200" baseline="0" dirty="0">
                          <a:ln>
                            <a:solidFill>
                              <a:sysClr val="windowText" lastClr="000000"/>
                            </a:solidFill>
                          </a:ln>
                          <a:solidFill>
                            <a:schemeClr val="tx1"/>
                          </a:solidFill>
                        </a:rPr>
                        <a:t>,b,R)</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ln>
                            <a:solidFill>
                              <a:sysClr val="windowText" lastClr="000000"/>
                            </a:solidFill>
                          </a:ln>
                          <a:solidFill>
                            <a:schemeClr val="tx1"/>
                          </a:solidFill>
                        </a:rPr>
                        <a:t>(q</a:t>
                      </a:r>
                      <a:r>
                        <a:rPr lang="en-US" sz="3200" baseline="-25000" dirty="0">
                          <a:ln>
                            <a:solidFill>
                              <a:sysClr val="windowText" lastClr="000000"/>
                            </a:solidFill>
                          </a:ln>
                          <a:solidFill>
                            <a:schemeClr val="tx1"/>
                          </a:solidFill>
                        </a:rPr>
                        <a:t>3</a:t>
                      </a:r>
                      <a:r>
                        <a:rPr lang="en-US" sz="3200" baseline="0" dirty="0">
                          <a:ln>
                            <a:solidFill>
                              <a:sysClr val="windowText" lastClr="000000"/>
                            </a:solidFill>
                          </a:ln>
                          <a:solidFill>
                            <a:schemeClr val="tx1"/>
                          </a:solidFill>
                        </a:rPr>
                        <a:t>,B,L)</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446882862"/>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ln>
                            <a:solidFill>
                              <a:sysClr val="windowText" lastClr="000000"/>
                            </a:solidFill>
                          </a:ln>
                          <a:solidFill>
                            <a:schemeClr val="tx1"/>
                          </a:solidFill>
                        </a:rPr>
                        <a:t>q</a:t>
                      </a:r>
                      <a:r>
                        <a:rPr lang="en-US" sz="3200" baseline="-25000" dirty="0">
                          <a:ln>
                            <a:solidFill>
                              <a:sysClr val="windowText" lastClr="000000"/>
                            </a:solidFill>
                          </a:ln>
                          <a:solidFill>
                            <a:schemeClr val="tx1"/>
                          </a:solidFill>
                        </a:rPr>
                        <a:t>2</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ln>
                            <a:solidFill>
                              <a:sysClr val="windowText" lastClr="000000"/>
                            </a:solidFill>
                          </a:ln>
                          <a:solidFill>
                            <a:schemeClr val="tx1"/>
                          </a:solidFill>
                        </a:rPr>
                        <a:t>(q</a:t>
                      </a:r>
                      <a:r>
                        <a:rPr lang="en-US" sz="3200" baseline="-25000" dirty="0">
                          <a:ln>
                            <a:solidFill>
                              <a:sysClr val="windowText" lastClr="000000"/>
                            </a:solidFill>
                          </a:ln>
                          <a:solidFill>
                            <a:schemeClr val="tx1"/>
                          </a:solidFill>
                        </a:rPr>
                        <a:t>2</a:t>
                      </a:r>
                      <a:r>
                        <a:rPr lang="en-US" sz="3200" baseline="0" dirty="0">
                          <a:ln>
                            <a:solidFill>
                              <a:sysClr val="windowText" lastClr="000000"/>
                            </a:solidFill>
                          </a:ln>
                          <a:solidFill>
                            <a:schemeClr val="tx1"/>
                          </a:solidFill>
                        </a:rPr>
                        <a:t>,a,R)</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ln>
                            <a:solidFill>
                              <a:sysClr val="windowText" lastClr="000000"/>
                            </a:solidFill>
                          </a:ln>
                          <a:solidFill>
                            <a:schemeClr val="tx1"/>
                          </a:solidFill>
                        </a:rPr>
                        <a:t>(q</a:t>
                      </a:r>
                      <a:r>
                        <a:rPr lang="en-US" sz="3200" baseline="-25000" dirty="0">
                          <a:ln>
                            <a:solidFill>
                              <a:sysClr val="windowText" lastClr="000000"/>
                            </a:solidFill>
                          </a:ln>
                          <a:solidFill>
                            <a:schemeClr val="tx1"/>
                          </a:solidFill>
                        </a:rPr>
                        <a:t>2</a:t>
                      </a:r>
                      <a:r>
                        <a:rPr lang="en-US" sz="3200" baseline="0" dirty="0">
                          <a:ln>
                            <a:solidFill>
                              <a:sysClr val="windowText" lastClr="000000"/>
                            </a:solidFill>
                          </a:ln>
                          <a:solidFill>
                            <a:schemeClr val="tx1"/>
                          </a:solidFill>
                        </a:rPr>
                        <a:t>,b,R)</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ln>
                            <a:solidFill>
                              <a:sysClr val="windowText" lastClr="000000"/>
                            </a:solidFill>
                          </a:ln>
                          <a:solidFill>
                            <a:schemeClr val="tx1"/>
                          </a:solidFill>
                        </a:rPr>
                        <a:t>(q</a:t>
                      </a:r>
                      <a:r>
                        <a:rPr lang="en-US" sz="3200" baseline="-25000" dirty="0">
                          <a:ln>
                            <a:solidFill>
                              <a:sysClr val="windowText" lastClr="000000"/>
                            </a:solidFill>
                          </a:ln>
                          <a:solidFill>
                            <a:schemeClr val="tx1"/>
                          </a:solidFill>
                        </a:rPr>
                        <a:t>4</a:t>
                      </a:r>
                      <a:r>
                        <a:rPr lang="en-US" sz="3200" baseline="0" dirty="0">
                          <a:ln>
                            <a:solidFill>
                              <a:sysClr val="windowText" lastClr="000000"/>
                            </a:solidFill>
                          </a:ln>
                          <a:solidFill>
                            <a:schemeClr val="tx1"/>
                          </a:solidFill>
                        </a:rPr>
                        <a:t>,B,L)</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54551452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ln>
                            <a:solidFill>
                              <a:sysClr val="windowText" lastClr="000000"/>
                            </a:solidFill>
                          </a:ln>
                          <a:solidFill>
                            <a:schemeClr val="tx1"/>
                          </a:solidFill>
                        </a:rPr>
                        <a:t>q</a:t>
                      </a:r>
                      <a:r>
                        <a:rPr lang="en-US" sz="3200" baseline="-25000" dirty="0">
                          <a:ln>
                            <a:solidFill>
                              <a:sysClr val="windowText" lastClr="000000"/>
                            </a:solidFill>
                          </a:ln>
                          <a:solidFill>
                            <a:schemeClr val="tx1"/>
                          </a:solidFill>
                        </a:rPr>
                        <a:t>3</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ln>
                            <a:solidFill>
                              <a:sysClr val="windowText" lastClr="000000"/>
                            </a:solidFill>
                          </a:ln>
                          <a:solidFill>
                            <a:schemeClr val="tx1"/>
                          </a:solidFill>
                        </a:rPr>
                        <a:t>(q</a:t>
                      </a:r>
                      <a:r>
                        <a:rPr lang="en-US" sz="3200" baseline="-25000" dirty="0">
                          <a:ln>
                            <a:solidFill>
                              <a:sysClr val="windowText" lastClr="000000"/>
                            </a:solidFill>
                          </a:ln>
                          <a:solidFill>
                            <a:schemeClr val="tx1"/>
                          </a:solidFill>
                        </a:rPr>
                        <a:t>5</a:t>
                      </a:r>
                      <a:r>
                        <a:rPr lang="en-US" sz="3200" baseline="0" dirty="0">
                          <a:ln>
                            <a:solidFill>
                              <a:sysClr val="windowText" lastClr="000000"/>
                            </a:solidFill>
                          </a:ln>
                          <a:solidFill>
                            <a:schemeClr val="tx1"/>
                          </a:solidFill>
                        </a:rPr>
                        <a:t>,B,L)</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435090446"/>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ln>
                            <a:solidFill>
                              <a:sysClr val="windowText" lastClr="000000"/>
                            </a:solidFill>
                          </a:ln>
                          <a:solidFill>
                            <a:schemeClr val="tx1"/>
                          </a:solidFill>
                        </a:rPr>
                        <a:t>q</a:t>
                      </a:r>
                      <a:r>
                        <a:rPr lang="en-US" sz="3200" baseline="-25000" dirty="0">
                          <a:ln>
                            <a:solidFill>
                              <a:sysClr val="windowText" lastClr="000000"/>
                            </a:solidFill>
                          </a:ln>
                          <a:solidFill>
                            <a:schemeClr val="tx1"/>
                          </a:solidFill>
                        </a:rPr>
                        <a:t>4</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ln>
                            <a:solidFill>
                              <a:sysClr val="windowText" lastClr="000000"/>
                            </a:solidFill>
                          </a:ln>
                          <a:solidFill>
                            <a:schemeClr val="tx1"/>
                          </a:solidFill>
                        </a:rPr>
                        <a:t>(q</a:t>
                      </a:r>
                      <a:r>
                        <a:rPr lang="en-US" sz="3200" baseline="-25000" dirty="0">
                          <a:ln>
                            <a:solidFill>
                              <a:sysClr val="windowText" lastClr="000000"/>
                            </a:solidFill>
                          </a:ln>
                          <a:solidFill>
                            <a:schemeClr val="tx1"/>
                          </a:solidFill>
                        </a:rPr>
                        <a:t>5</a:t>
                      </a:r>
                      <a:r>
                        <a:rPr lang="en-US" sz="3200" baseline="0" dirty="0">
                          <a:ln>
                            <a:solidFill>
                              <a:sysClr val="windowText" lastClr="000000"/>
                            </a:solidFill>
                          </a:ln>
                          <a:solidFill>
                            <a:schemeClr val="tx1"/>
                          </a:solidFill>
                        </a:rPr>
                        <a:t>,B,L)</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13593504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ln>
                            <a:solidFill>
                              <a:sysClr val="windowText" lastClr="000000"/>
                            </a:solidFill>
                          </a:ln>
                          <a:solidFill>
                            <a:schemeClr val="tx1"/>
                          </a:solidFill>
                        </a:rPr>
                        <a:t>q</a:t>
                      </a:r>
                      <a:r>
                        <a:rPr lang="en-US" sz="3200" baseline="-25000" dirty="0">
                          <a:ln>
                            <a:solidFill>
                              <a:sysClr val="windowText" lastClr="000000"/>
                            </a:solidFill>
                          </a:ln>
                          <a:solidFill>
                            <a:schemeClr val="tx1"/>
                          </a:solidFill>
                        </a:rPr>
                        <a:t>5</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ln>
                            <a:solidFill>
                              <a:sysClr val="windowText" lastClr="000000"/>
                            </a:solidFill>
                          </a:ln>
                          <a:solidFill>
                            <a:schemeClr val="tx1"/>
                          </a:solidFill>
                        </a:rPr>
                        <a:t>(q</a:t>
                      </a:r>
                      <a:r>
                        <a:rPr lang="en-US" sz="3200" baseline="-25000" dirty="0">
                          <a:ln>
                            <a:solidFill>
                              <a:sysClr val="windowText" lastClr="000000"/>
                            </a:solidFill>
                          </a:ln>
                          <a:solidFill>
                            <a:schemeClr val="tx1"/>
                          </a:solidFill>
                        </a:rPr>
                        <a:t>5</a:t>
                      </a:r>
                      <a:r>
                        <a:rPr lang="en-US" sz="3200" baseline="0" dirty="0">
                          <a:ln>
                            <a:solidFill>
                              <a:sysClr val="windowText" lastClr="000000"/>
                            </a:solidFill>
                          </a:ln>
                          <a:solidFill>
                            <a:schemeClr val="tx1"/>
                          </a:solidFill>
                        </a:rPr>
                        <a:t>,a,L)</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ln>
                            <a:solidFill>
                              <a:sysClr val="windowText" lastClr="000000"/>
                            </a:solidFill>
                          </a:ln>
                          <a:solidFill>
                            <a:schemeClr val="tx1"/>
                          </a:solidFill>
                        </a:rPr>
                        <a:t>(q</a:t>
                      </a:r>
                      <a:r>
                        <a:rPr lang="en-US" sz="3200" baseline="-25000" dirty="0">
                          <a:ln>
                            <a:solidFill>
                              <a:sysClr val="windowText" lastClr="000000"/>
                            </a:solidFill>
                          </a:ln>
                          <a:solidFill>
                            <a:schemeClr val="tx1"/>
                          </a:solidFill>
                        </a:rPr>
                        <a:t>5</a:t>
                      </a:r>
                      <a:r>
                        <a:rPr lang="en-US" sz="3200" baseline="0" dirty="0">
                          <a:ln>
                            <a:solidFill>
                              <a:sysClr val="windowText" lastClr="000000"/>
                            </a:solidFill>
                          </a:ln>
                          <a:solidFill>
                            <a:schemeClr val="tx1"/>
                          </a:solidFill>
                        </a:rPr>
                        <a:t>,b,L)</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ln>
                            <a:solidFill>
                              <a:sysClr val="windowText" lastClr="000000"/>
                            </a:solidFill>
                          </a:ln>
                          <a:solidFill>
                            <a:schemeClr val="tx1"/>
                          </a:solidFill>
                        </a:rPr>
                        <a:t>(q</a:t>
                      </a:r>
                      <a:r>
                        <a:rPr lang="en-US" sz="3200" baseline="-25000" dirty="0">
                          <a:ln>
                            <a:solidFill>
                              <a:sysClr val="windowText" lastClr="000000"/>
                            </a:solidFill>
                          </a:ln>
                          <a:solidFill>
                            <a:schemeClr val="tx1"/>
                          </a:solidFill>
                        </a:rPr>
                        <a:t>0</a:t>
                      </a:r>
                      <a:r>
                        <a:rPr lang="en-US" sz="3200" baseline="0" dirty="0">
                          <a:ln>
                            <a:solidFill>
                              <a:sysClr val="windowText" lastClr="000000"/>
                            </a:solidFill>
                          </a:ln>
                          <a:solidFill>
                            <a:schemeClr val="tx1"/>
                          </a:solidFill>
                        </a:rPr>
                        <a:t>,B,R)</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37952573"/>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ln>
                            <a:solidFill>
                              <a:sysClr val="windowText" lastClr="000000"/>
                            </a:solidFill>
                          </a:ln>
                          <a:solidFill>
                            <a:schemeClr val="tx1"/>
                          </a:solidFill>
                        </a:rPr>
                        <a:t>*q</a:t>
                      </a:r>
                      <a:r>
                        <a:rPr lang="en-US" sz="3200" baseline="-25000" dirty="0">
                          <a:ln>
                            <a:solidFill>
                              <a:sysClr val="windowText" lastClr="000000"/>
                            </a:solidFill>
                          </a:ln>
                          <a:solidFill>
                            <a:schemeClr val="tx1"/>
                          </a:solidFill>
                        </a:rPr>
                        <a:t>6</a:t>
                      </a: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IN" sz="3200" dirty="0">
                        <a:ln>
                          <a:solidFill>
                            <a:sysClr val="windowText" lastClr="000000"/>
                          </a:solidFill>
                        </a:ln>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274636218"/>
                  </a:ext>
                </a:extLst>
              </a:tr>
            </a:tbl>
          </a:graphicData>
        </a:graphic>
      </p:graphicFrame>
    </p:spTree>
    <p:extLst>
      <p:ext uri="{BB962C8B-B14F-4D97-AF65-F5344CB8AC3E}">
        <p14:creationId xmlns="" xmlns:p14="http://schemas.microsoft.com/office/powerpoint/2010/main" val="40085987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858A43A-BB09-4585-96E5-F361BD5B971A}"/>
              </a:ext>
            </a:extLst>
          </p:cNvPr>
          <p:cNvSpPr>
            <a:spLocks noGrp="1"/>
          </p:cNvSpPr>
          <p:nvPr>
            <p:ph type="title"/>
          </p:nvPr>
        </p:nvSpPr>
        <p:spPr/>
        <p:txBody>
          <a:bodyPr/>
          <a:lstStyle/>
          <a:p>
            <a:r>
              <a:rPr lang="en-US" dirty="0"/>
              <a:t>8. </a:t>
            </a:r>
            <a:endParaRPr lang="en-IN" dirty="0"/>
          </a:p>
        </p:txBody>
      </p:sp>
      <p:pic>
        <p:nvPicPr>
          <p:cNvPr id="5" name="Picture 4">
            <a:extLst>
              <a:ext uri="{FF2B5EF4-FFF2-40B4-BE49-F238E27FC236}">
                <a16:creationId xmlns="" xmlns:a16="http://schemas.microsoft.com/office/drawing/2014/main" id="{630075EF-79B1-4678-A056-E25098776A1E}"/>
              </a:ext>
            </a:extLst>
          </p:cNvPr>
          <p:cNvPicPr>
            <a:picLocks noChangeAspect="1"/>
          </p:cNvPicPr>
          <p:nvPr/>
        </p:nvPicPr>
        <p:blipFill>
          <a:blip r:embed="rId2"/>
          <a:stretch>
            <a:fillRect/>
          </a:stretch>
        </p:blipFill>
        <p:spPr>
          <a:xfrm>
            <a:off x="1618938" y="444515"/>
            <a:ext cx="9623685" cy="1893951"/>
          </a:xfrm>
          <a:prstGeom prst="rect">
            <a:avLst/>
          </a:prstGeom>
        </p:spPr>
      </p:pic>
      <p:pic>
        <p:nvPicPr>
          <p:cNvPr id="7" name="Picture 6">
            <a:extLst>
              <a:ext uri="{FF2B5EF4-FFF2-40B4-BE49-F238E27FC236}">
                <a16:creationId xmlns="" xmlns:a16="http://schemas.microsoft.com/office/drawing/2014/main" id="{7B47ED6A-AF4F-41EE-B9D9-4659A3B31FD6}"/>
              </a:ext>
            </a:extLst>
          </p:cNvPr>
          <p:cNvPicPr>
            <a:picLocks noChangeAspect="1"/>
          </p:cNvPicPr>
          <p:nvPr/>
        </p:nvPicPr>
        <p:blipFill>
          <a:blip r:embed="rId3"/>
          <a:stretch>
            <a:fillRect/>
          </a:stretch>
        </p:blipFill>
        <p:spPr>
          <a:xfrm>
            <a:off x="2248525" y="2417856"/>
            <a:ext cx="7899816" cy="4282747"/>
          </a:xfrm>
          <a:prstGeom prst="rect">
            <a:avLst/>
          </a:prstGeom>
        </p:spPr>
      </p:pic>
    </p:spTree>
    <p:extLst>
      <p:ext uri="{BB962C8B-B14F-4D97-AF65-F5344CB8AC3E}">
        <p14:creationId xmlns="" xmlns:p14="http://schemas.microsoft.com/office/powerpoint/2010/main" val="35471906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5CCB9B4F-AB0F-4083-8EF5-2BCB0B85FEB2}"/>
              </a:ext>
            </a:extLst>
          </p:cNvPr>
          <p:cNvPicPr>
            <a:picLocks noChangeAspect="1"/>
          </p:cNvPicPr>
          <p:nvPr/>
        </p:nvPicPr>
        <p:blipFill>
          <a:blip r:embed="rId2"/>
          <a:stretch>
            <a:fillRect/>
          </a:stretch>
        </p:blipFill>
        <p:spPr>
          <a:xfrm>
            <a:off x="919376" y="1454047"/>
            <a:ext cx="9978473" cy="2863120"/>
          </a:xfrm>
          <a:prstGeom prst="rect">
            <a:avLst/>
          </a:prstGeom>
        </p:spPr>
      </p:pic>
    </p:spTree>
    <p:extLst>
      <p:ext uri="{BB962C8B-B14F-4D97-AF65-F5344CB8AC3E}">
        <p14:creationId xmlns="" xmlns:p14="http://schemas.microsoft.com/office/powerpoint/2010/main" val="8166284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D6D4BC3-A179-4B0D-8AC0-9F5AA74565F6}"/>
              </a:ext>
            </a:extLst>
          </p:cNvPr>
          <p:cNvSpPr>
            <a:spLocks noGrp="1"/>
          </p:cNvSpPr>
          <p:nvPr>
            <p:ph type="title"/>
          </p:nvPr>
        </p:nvSpPr>
        <p:spPr>
          <a:xfrm>
            <a:off x="838200" y="365126"/>
            <a:ext cx="10515600" cy="684186"/>
          </a:xfrm>
        </p:spPr>
        <p:txBody>
          <a:bodyPr>
            <a:normAutofit fontScale="90000"/>
          </a:bodyPr>
          <a:lstStyle/>
          <a:p>
            <a:r>
              <a:rPr lang="en-US" b="1" dirty="0">
                <a:solidFill>
                  <a:srgbClr val="FF0000"/>
                </a:solidFill>
              </a:rPr>
              <a:t>The Turing Machine Model</a:t>
            </a:r>
            <a:endParaRPr lang="en-IN" b="1" dirty="0">
              <a:solidFill>
                <a:srgbClr val="FF0000"/>
              </a:solidFill>
            </a:endParaRPr>
          </a:p>
        </p:txBody>
      </p:sp>
      <p:sp>
        <p:nvSpPr>
          <p:cNvPr id="3" name="Content Placeholder 2">
            <a:extLst>
              <a:ext uri="{FF2B5EF4-FFF2-40B4-BE49-F238E27FC236}">
                <a16:creationId xmlns="" xmlns:a16="http://schemas.microsoft.com/office/drawing/2014/main" id="{85025B61-E390-452F-9EE3-E0465D19BA46}"/>
              </a:ext>
            </a:extLst>
          </p:cNvPr>
          <p:cNvSpPr>
            <a:spLocks noGrp="1"/>
          </p:cNvSpPr>
          <p:nvPr>
            <p:ph idx="1"/>
          </p:nvPr>
        </p:nvSpPr>
        <p:spPr>
          <a:xfrm>
            <a:off x="838200" y="1199213"/>
            <a:ext cx="10515600" cy="4977750"/>
          </a:xfrm>
        </p:spPr>
        <p:txBody>
          <a:bodyPr>
            <a:normAutofit lnSpcReduction="10000"/>
          </a:bodyPr>
          <a:lstStyle/>
          <a:p>
            <a:pPr marL="0" indent="0">
              <a:buNone/>
            </a:pPr>
            <a:endParaRPr lang="en-US"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r>
              <a:rPr lang="en-IN" dirty="0"/>
              <a:t>Components of TM model are:</a:t>
            </a:r>
          </a:p>
          <a:p>
            <a:pPr marL="514350" indent="-514350">
              <a:buAutoNum type="arabicPeriod"/>
            </a:pPr>
            <a:r>
              <a:rPr lang="en-IN" dirty="0"/>
              <a:t>Input Tape</a:t>
            </a:r>
          </a:p>
          <a:p>
            <a:pPr marL="514350" indent="-514350">
              <a:buAutoNum type="arabicPeriod"/>
            </a:pPr>
            <a:r>
              <a:rPr lang="en-IN" dirty="0"/>
              <a:t>Read-Write head</a:t>
            </a:r>
          </a:p>
          <a:p>
            <a:pPr marL="514350" indent="-514350">
              <a:buAutoNum type="arabicPeriod"/>
            </a:pPr>
            <a:r>
              <a:rPr lang="en-IN" dirty="0"/>
              <a:t>Control Unit</a:t>
            </a:r>
          </a:p>
          <a:p>
            <a:pPr marL="0" indent="0">
              <a:buNone/>
            </a:pPr>
            <a:endParaRPr lang="en-IN" dirty="0"/>
          </a:p>
        </p:txBody>
      </p:sp>
      <p:pic>
        <p:nvPicPr>
          <p:cNvPr id="1026" name="Picture 2" descr="Turing Machine in TOC - GeeksforGeeks">
            <a:extLst>
              <a:ext uri="{FF2B5EF4-FFF2-40B4-BE49-F238E27FC236}">
                <a16:creationId xmlns="" xmlns:a16="http://schemas.microsoft.com/office/drawing/2014/main" id="{ABA151EB-E358-41B6-9DC3-5B6721CBD85C}"/>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2873834" y="1199213"/>
            <a:ext cx="5835452" cy="283992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38563511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76D450E-ED48-4399-9123-691F055CED02}"/>
              </a:ext>
            </a:extLst>
          </p:cNvPr>
          <p:cNvSpPr>
            <a:spLocks noGrp="1"/>
          </p:cNvSpPr>
          <p:nvPr>
            <p:ph type="title"/>
          </p:nvPr>
        </p:nvSpPr>
        <p:spPr>
          <a:xfrm>
            <a:off x="838200" y="365125"/>
            <a:ext cx="10515600" cy="699177"/>
          </a:xfrm>
        </p:spPr>
        <p:txBody>
          <a:bodyPr>
            <a:normAutofit fontScale="90000"/>
          </a:bodyPr>
          <a:lstStyle/>
          <a:p>
            <a:r>
              <a:rPr lang="en-US" b="1" dirty="0">
                <a:solidFill>
                  <a:srgbClr val="FF0000"/>
                </a:solidFill>
              </a:rPr>
              <a:t>Techniques for Turing Machine Construction</a:t>
            </a:r>
            <a:endParaRPr lang="en-IN" b="1" dirty="0">
              <a:solidFill>
                <a:srgbClr val="FF0000"/>
              </a:solidFill>
            </a:endParaRPr>
          </a:p>
        </p:txBody>
      </p:sp>
      <p:sp>
        <p:nvSpPr>
          <p:cNvPr id="3" name="Content Placeholder 2">
            <a:extLst>
              <a:ext uri="{FF2B5EF4-FFF2-40B4-BE49-F238E27FC236}">
                <a16:creationId xmlns="" xmlns:a16="http://schemas.microsoft.com/office/drawing/2014/main" id="{23C10475-31E8-459B-B978-924FE3A05BBF}"/>
              </a:ext>
            </a:extLst>
          </p:cNvPr>
          <p:cNvSpPr>
            <a:spLocks noGrp="1"/>
          </p:cNvSpPr>
          <p:nvPr>
            <p:ph idx="1"/>
          </p:nvPr>
        </p:nvSpPr>
        <p:spPr>
          <a:xfrm>
            <a:off x="838200" y="1184223"/>
            <a:ext cx="10515600" cy="4992740"/>
          </a:xfrm>
        </p:spPr>
        <p:txBody>
          <a:bodyPr/>
          <a:lstStyle/>
          <a:p>
            <a:pPr marL="514350" indent="-514350">
              <a:buAutoNum type="arabicPeriod"/>
            </a:pPr>
            <a:r>
              <a:rPr lang="en-US" sz="4000" dirty="0"/>
              <a:t>Storage in the finite control </a:t>
            </a:r>
          </a:p>
          <a:p>
            <a:pPr marL="514350" indent="-514350">
              <a:buAutoNum type="arabicPeriod"/>
            </a:pPr>
            <a:r>
              <a:rPr lang="en-US" sz="4000" dirty="0"/>
              <a:t>Turing Machine with multiple tracks </a:t>
            </a:r>
          </a:p>
          <a:p>
            <a:pPr marL="514350" indent="-514350">
              <a:buAutoNum type="arabicPeriod"/>
            </a:pPr>
            <a:r>
              <a:rPr lang="en-US" sz="4000" dirty="0"/>
              <a:t>Checking off symbols</a:t>
            </a:r>
          </a:p>
          <a:p>
            <a:pPr marL="514350" indent="-514350">
              <a:buAutoNum type="arabicPeriod"/>
            </a:pPr>
            <a:r>
              <a:rPr lang="en-US" sz="4000" dirty="0"/>
              <a:t>Shifting over</a:t>
            </a:r>
          </a:p>
          <a:p>
            <a:pPr marL="514350" indent="-514350">
              <a:buAutoNum type="arabicPeriod"/>
            </a:pPr>
            <a:r>
              <a:rPr lang="en-US" sz="4000" dirty="0"/>
              <a:t>Subroutines </a:t>
            </a:r>
          </a:p>
          <a:p>
            <a:pPr marL="514350" indent="-514350">
              <a:buAutoNum type="arabicPeriod"/>
            </a:pPr>
            <a:endParaRPr lang="en-IN" dirty="0"/>
          </a:p>
        </p:txBody>
      </p:sp>
    </p:spTree>
    <p:extLst>
      <p:ext uri="{BB962C8B-B14F-4D97-AF65-F5344CB8AC3E}">
        <p14:creationId xmlns="" xmlns:p14="http://schemas.microsoft.com/office/powerpoint/2010/main" val="15431231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1A9E132-1F69-4725-A021-27B8451BAB2A}"/>
              </a:ext>
            </a:extLst>
          </p:cNvPr>
          <p:cNvSpPr>
            <a:spLocks noGrp="1"/>
          </p:cNvSpPr>
          <p:nvPr>
            <p:ph type="title"/>
          </p:nvPr>
        </p:nvSpPr>
        <p:spPr>
          <a:xfrm>
            <a:off x="838200" y="194873"/>
            <a:ext cx="10515600" cy="689547"/>
          </a:xfrm>
        </p:spPr>
        <p:txBody>
          <a:bodyPr>
            <a:noAutofit/>
          </a:bodyPr>
          <a:lstStyle/>
          <a:p>
            <a:r>
              <a:rPr lang="en-US" b="1" dirty="0">
                <a:solidFill>
                  <a:srgbClr val="FF0000"/>
                </a:solidFill>
              </a:rPr>
              <a:t>1. Storage in the finite control </a:t>
            </a:r>
            <a:endParaRPr lang="en-IN" b="1" dirty="0">
              <a:solidFill>
                <a:srgbClr val="FF0000"/>
              </a:solidFill>
            </a:endParaRPr>
          </a:p>
        </p:txBody>
      </p:sp>
      <p:sp>
        <p:nvSpPr>
          <p:cNvPr id="3" name="Content Placeholder 2">
            <a:extLst>
              <a:ext uri="{FF2B5EF4-FFF2-40B4-BE49-F238E27FC236}">
                <a16:creationId xmlns="" xmlns:a16="http://schemas.microsoft.com/office/drawing/2014/main" id="{38CBF3E2-721B-40CC-B0BE-16CFDA29787A}"/>
              </a:ext>
            </a:extLst>
          </p:cNvPr>
          <p:cNvSpPr>
            <a:spLocks noGrp="1"/>
          </p:cNvSpPr>
          <p:nvPr>
            <p:ph idx="1"/>
          </p:nvPr>
        </p:nvSpPr>
        <p:spPr>
          <a:xfrm>
            <a:off x="838200" y="1139252"/>
            <a:ext cx="10515600" cy="5523875"/>
          </a:xfrm>
        </p:spPr>
        <p:txBody>
          <a:bodyPr>
            <a:normAutofit fontScale="32500" lnSpcReduction="20000"/>
          </a:bodyPr>
          <a:lstStyle/>
          <a:p>
            <a:pPr algn="just"/>
            <a:r>
              <a:rPr lang="en-US" sz="9800" dirty="0"/>
              <a:t>The finite control can be used to hold some finite amount of information. </a:t>
            </a:r>
          </a:p>
          <a:p>
            <a:pPr algn="just"/>
            <a:r>
              <a:rPr lang="en-US" sz="9800" dirty="0"/>
              <a:t>To do so, the state is written as a pair of elements, one exercising control and the other storing a symbol.</a:t>
            </a:r>
          </a:p>
          <a:p>
            <a:pPr algn="just"/>
            <a:r>
              <a:rPr lang="en-US" sz="9800" dirty="0"/>
              <a:t>It should be emphasized that this arrangement is for conceptual purposes only. No modification in the definition of the Turing Machine has been made.</a:t>
            </a:r>
          </a:p>
          <a:p>
            <a:pPr algn="just"/>
            <a:r>
              <a:rPr lang="en-US" sz="9800" dirty="0"/>
              <a:t>Ex: Consider a TM that looks at the first input symbol, records it in its finite control, and checks that the symbol does not appear else where on its input.</a:t>
            </a:r>
          </a:p>
          <a:p>
            <a:pPr marL="0" indent="0">
              <a:buNone/>
            </a:pPr>
            <a:r>
              <a:rPr lang="en-US" sz="9800" dirty="0">
                <a:latin typeface="Times New Roman" panose="02020603050405020304" pitchFamily="18" charset="0"/>
                <a:cs typeface="Times New Roman" panose="02020603050405020304" pitchFamily="18" charset="0"/>
              </a:rPr>
              <a:t>   ⸹([q</a:t>
            </a:r>
            <a:r>
              <a:rPr lang="en-US" sz="9800" baseline="-25000" dirty="0">
                <a:latin typeface="Times New Roman" panose="02020603050405020304" pitchFamily="18" charset="0"/>
                <a:cs typeface="Times New Roman" panose="02020603050405020304" pitchFamily="18" charset="0"/>
              </a:rPr>
              <a:t>0</a:t>
            </a:r>
            <a:r>
              <a:rPr lang="en-US" sz="9800" dirty="0">
                <a:latin typeface="Times New Roman" panose="02020603050405020304" pitchFamily="18" charset="0"/>
                <a:cs typeface="Times New Roman" panose="02020603050405020304" pitchFamily="18" charset="0"/>
              </a:rPr>
              <a:t>,B],0) = ([q</a:t>
            </a:r>
            <a:r>
              <a:rPr lang="en-US" sz="9800" baseline="-25000" dirty="0">
                <a:latin typeface="Times New Roman" panose="02020603050405020304" pitchFamily="18" charset="0"/>
                <a:cs typeface="Times New Roman" panose="02020603050405020304" pitchFamily="18" charset="0"/>
              </a:rPr>
              <a:t>1</a:t>
            </a:r>
            <a:r>
              <a:rPr lang="en-US" sz="9800" dirty="0">
                <a:latin typeface="Times New Roman" panose="02020603050405020304" pitchFamily="18" charset="0"/>
                <a:cs typeface="Times New Roman" panose="02020603050405020304" pitchFamily="18" charset="0"/>
              </a:rPr>
              <a:t>,0],0,R), ⸹([q</a:t>
            </a:r>
            <a:r>
              <a:rPr lang="en-US" sz="9800" baseline="-25000" dirty="0">
                <a:latin typeface="Times New Roman" panose="02020603050405020304" pitchFamily="18" charset="0"/>
                <a:cs typeface="Times New Roman" panose="02020603050405020304" pitchFamily="18" charset="0"/>
              </a:rPr>
              <a:t>0</a:t>
            </a:r>
            <a:r>
              <a:rPr lang="en-US" sz="9800" dirty="0">
                <a:latin typeface="Times New Roman" panose="02020603050405020304" pitchFamily="18" charset="0"/>
                <a:cs typeface="Times New Roman" panose="02020603050405020304" pitchFamily="18" charset="0"/>
              </a:rPr>
              <a:t>,B],1) = ([q</a:t>
            </a:r>
            <a:r>
              <a:rPr lang="en-US" sz="9800" baseline="-25000" dirty="0">
                <a:latin typeface="Times New Roman" panose="02020603050405020304" pitchFamily="18" charset="0"/>
                <a:cs typeface="Times New Roman" panose="02020603050405020304" pitchFamily="18" charset="0"/>
              </a:rPr>
              <a:t>1</a:t>
            </a:r>
            <a:r>
              <a:rPr lang="en-US" sz="9800" dirty="0">
                <a:latin typeface="Times New Roman" panose="02020603050405020304" pitchFamily="18" charset="0"/>
                <a:cs typeface="Times New Roman" panose="02020603050405020304" pitchFamily="18" charset="0"/>
              </a:rPr>
              <a:t>,1],1,R),       </a:t>
            </a:r>
            <a:endParaRPr lang="en-IN" sz="9800" dirty="0"/>
          </a:p>
          <a:p>
            <a:pPr marL="0" indent="0">
              <a:buNone/>
            </a:pPr>
            <a:r>
              <a:rPr lang="en-US" sz="9800" dirty="0">
                <a:latin typeface="Times New Roman" panose="02020603050405020304" pitchFamily="18" charset="0"/>
                <a:cs typeface="Times New Roman" panose="02020603050405020304" pitchFamily="18" charset="0"/>
              </a:rPr>
              <a:t>   ⸹([q</a:t>
            </a:r>
            <a:r>
              <a:rPr lang="en-US" sz="9800" baseline="-25000" dirty="0">
                <a:latin typeface="Times New Roman" panose="02020603050405020304" pitchFamily="18" charset="0"/>
                <a:cs typeface="Times New Roman" panose="02020603050405020304" pitchFamily="18" charset="0"/>
              </a:rPr>
              <a:t>1</a:t>
            </a:r>
            <a:r>
              <a:rPr lang="en-US" sz="9800" dirty="0">
                <a:latin typeface="Times New Roman" panose="02020603050405020304" pitchFamily="18" charset="0"/>
                <a:cs typeface="Times New Roman" panose="02020603050405020304" pitchFamily="18" charset="0"/>
              </a:rPr>
              <a:t>,0],1) = ([q</a:t>
            </a:r>
            <a:r>
              <a:rPr lang="en-US" sz="9800" baseline="-25000" dirty="0">
                <a:latin typeface="Times New Roman" panose="02020603050405020304" pitchFamily="18" charset="0"/>
                <a:cs typeface="Times New Roman" panose="02020603050405020304" pitchFamily="18" charset="0"/>
              </a:rPr>
              <a:t>1</a:t>
            </a:r>
            <a:r>
              <a:rPr lang="en-US" sz="9800" dirty="0">
                <a:latin typeface="Times New Roman" panose="02020603050405020304" pitchFamily="18" charset="0"/>
                <a:cs typeface="Times New Roman" panose="02020603050405020304" pitchFamily="18" charset="0"/>
              </a:rPr>
              <a:t>,0],1,R), ⸹([q</a:t>
            </a:r>
            <a:r>
              <a:rPr lang="en-US" sz="9800" baseline="-25000" dirty="0">
                <a:latin typeface="Times New Roman" panose="02020603050405020304" pitchFamily="18" charset="0"/>
                <a:cs typeface="Times New Roman" panose="02020603050405020304" pitchFamily="18" charset="0"/>
              </a:rPr>
              <a:t>1</a:t>
            </a:r>
            <a:r>
              <a:rPr lang="en-US" sz="9800" dirty="0">
                <a:latin typeface="Times New Roman" panose="02020603050405020304" pitchFamily="18" charset="0"/>
                <a:cs typeface="Times New Roman" panose="02020603050405020304" pitchFamily="18" charset="0"/>
              </a:rPr>
              <a:t>,1],0) = ([q</a:t>
            </a:r>
            <a:r>
              <a:rPr lang="en-US" sz="9800" baseline="-25000" dirty="0">
                <a:latin typeface="Times New Roman" panose="02020603050405020304" pitchFamily="18" charset="0"/>
                <a:cs typeface="Times New Roman" panose="02020603050405020304" pitchFamily="18" charset="0"/>
              </a:rPr>
              <a:t>1</a:t>
            </a:r>
            <a:r>
              <a:rPr lang="en-US" sz="9800" dirty="0">
                <a:latin typeface="Times New Roman" panose="02020603050405020304" pitchFamily="18" charset="0"/>
                <a:cs typeface="Times New Roman" panose="02020603050405020304" pitchFamily="18" charset="0"/>
              </a:rPr>
              <a:t>,1],0,R),</a:t>
            </a:r>
          </a:p>
          <a:p>
            <a:pPr marL="0" indent="0">
              <a:buNone/>
            </a:pPr>
            <a:r>
              <a:rPr lang="en-US" sz="9800" dirty="0">
                <a:latin typeface="Times New Roman" panose="02020603050405020304" pitchFamily="18" charset="0"/>
                <a:cs typeface="Times New Roman" panose="02020603050405020304" pitchFamily="18" charset="0"/>
              </a:rPr>
              <a:t>   ⸹([q</a:t>
            </a:r>
            <a:r>
              <a:rPr lang="en-US" sz="9800" baseline="-25000" dirty="0">
                <a:latin typeface="Times New Roman" panose="02020603050405020304" pitchFamily="18" charset="0"/>
                <a:cs typeface="Times New Roman" panose="02020603050405020304" pitchFamily="18" charset="0"/>
              </a:rPr>
              <a:t>1</a:t>
            </a:r>
            <a:r>
              <a:rPr lang="en-US" sz="9800" dirty="0">
                <a:latin typeface="Times New Roman" panose="02020603050405020304" pitchFamily="18" charset="0"/>
                <a:cs typeface="Times New Roman" panose="02020603050405020304" pitchFamily="18" charset="0"/>
              </a:rPr>
              <a:t>,0],B) = ([q</a:t>
            </a:r>
            <a:r>
              <a:rPr lang="en-US" sz="9800" baseline="-25000" dirty="0">
                <a:latin typeface="Times New Roman" panose="02020603050405020304" pitchFamily="18" charset="0"/>
                <a:cs typeface="Times New Roman" panose="02020603050405020304" pitchFamily="18" charset="0"/>
              </a:rPr>
              <a:t>1</a:t>
            </a:r>
            <a:r>
              <a:rPr lang="en-US" sz="9800" dirty="0">
                <a:latin typeface="Times New Roman" panose="02020603050405020304" pitchFamily="18" charset="0"/>
                <a:cs typeface="Times New Roman" panose="02020603050405020304" pitchFamily="18" charset="0"/>
              </a:rPr>
              <a:t>,B],0,L), ⸹([q</a:t>
            </a:r>
            <a:r>
              <a:rPr lang="en-US" sz="9800" baseline="-25000" dirty="0">
                <a:latin typeface="Times New Roman" panose="02020603050405020304" pitchFamily="18" charset="0"/>
                <a:cs typeface="Times New Roman" panose="02020603050405020304" pitchFamily="18" charset="0"/>
              </a:rPr>
              <a:t>1</a:t>
            </a:r>
            <a:r>
              <a:rPr lang="en-US" sz="9800" dirty="0">
                <a:latin typeface="Times New Roman" panose="02020603050405020304" pitchFamily="18" charset="0"/>
                <a:cs typeface="Times New Roman" panose="02020603050405020304" pitchFamily="18" charset="0"/>
              </a:rPr>
              <a:t>,1],B) = ([q</a:t>
            </a:r>
            <a:r>
              <a:rPr lang="en-US" sz="9800" baseline="-25000" dirty="0">
                <a:latin typeface="Times New Roman" panose="02020603050405020304" pitchFamily="18" charset="0"/>
                <a:cs typeface="Times New Roman" panose="02020603050405020304" pitchFamily="18" charset="0"/>
              </a:rPr>
              <a:t>1</a:t>
            </a:r>
            <a:r>
              <a:rPr lang="en-US" sz="9800" dirty="0">
                <a:latin typeface="Times New Roman" panose="02020603050405020304" pitchFamily="18" charset="0"/>
                <a:cs typeface="Times New Roman" panose="02020603050405020304" pitchFamily="18" charset="0"/>
              </a:rPr>
              <a:t>,B],0,L)</a:t>
            </a:r>
          </a:p>
          <a:p>
            <a:pPr marL="0" indent="0">
              <a:buNone/>
            </a:pPr>
            <a:r>
              <a:rPr lang="en-US" dirty="0">
                <a:latin typeface="Times New Roman" panose="02020603050405020304" pitchFamily="18" charset="0"/>
                <a:cs typeface="Times New Roman" panose="02020603050405020304" pitchFamily="18" charset="0"/>
              </a:rPr>
              <a:t>     </a:t>
            </a:r>
            <a:endParaRPr lang="en-IN" dirty="0"/>
          </a:p>
        </p:txBody>
      </p:sp>
    </p:spTree>
    <p:extLst>
      <p:ext uri="{BB962C8B-B14F-4D97-AF65-F5344CB8AC3E}">
        <p14:creationId xmlns="" xmlns:p14="http://schemas.microsoft.com/office/powerpoint/2010/main" val="21130876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3BBA75C-0EE0-4B57-A4C3-E811C2DBCCFB}"/>
              </a:ext>
            </a:extLst>
          </p:cNvPr>
          <p:cNvSpPr>
            <a:spLocks noGrp="1"/>
          </p:cNvSpPr>
          <p:nvPr>
            <p:ph type="title"/>
          </p:nvPr>
        </p:nvSpPr>
        <p:spPr>
          <a:xfrm>
            <a:off x="838200" y="365126"/>
            <a:ext cx="10515600" cy="774358"/>
          </a:xfrm>
        </p:spPr>
        <p:txBody>
          <a:bodyPr/>
          <a:lstStyle/>
          <a:p>
            <a:r>
              <a:rPr lang="en-US" b="1" dirty="0">
                <a:solidFill>
                  <a:srgbClr val="FF0000"/>
                </a:solidFill>
              </a:rPr>
              <a:t>2. Multiple Tracks</a:t>
            </a:r>
            <a:endParaRPr lang="en-IN" b="1" dirty="0">
              <a:solidFill>
                <a:srgbClr val="FF0000"/>
              </a:solidFill>
            </a:endParaRPr>
          </a:p>
        </p:txBody>
      </p:sp>
      <p:sp>
        <p:nvSpPr>
          <p:cNvPr id="3" name="Content Placeholder 2">
            <a:extLst>
              <a:ext uri="{FF2B5EF4-FFF2-40B4-BE49-F238E27FC236}">
                <a16:creationId xmlns="" xmlns:a16="http://schemas.microsoft.com/office/drawing/2014/main" id="{8506C734-EBBD-4825-B763-245DF7151EC2}"/>
              </a:ext>
            </a:extLst>
          </p:cNvPr>
          <p:cNvSpPr>
            <a:spLocks noGrp="1"/>
          </p:cNvSpPr>
          <p:nvPr>
            <p:ph idx="1"/>
          </p:nvPr>
        </p:nvSpPr>
        <p:spPr>
          <a:xfrm>
            <a:off x="838200" y="1139484"/>
            <a:ext cx="10515600" cy="5037479"/>
          </a:xfrm>
        </p:spPr>
        <p:txBody>
          <a:bodyPr/>
          <a:lstStyle/>
          <a:p>
            <a:r>
              <a:rPr lang="en-US" dirty="0"/>
              <a:t>We can imagine that the tape of the TM is divided into </a:t>
            </a:r>
            <a:r>
              <a:rPr lang="en-US" b="1" i="1" dirty="0"/>
              <a:t>k </a:t>
            </a:r>
            <a:r>
              <a:rPr lang="en-US" dirty="0"/>
              <a:t>tracks, for any finite k.</a:t>
            </a:r>
          </a:p>
          <a:p>
            <a:r>
              <a:rPr lang="en-US" dirty="0"/>
              <a:t>The symbols on the tape are considered k-tuples, one component for each track. </a:t>
            </a:r>
          </a:p>
          <a:p>
            <a:pPr marL="0" indent="0">
              <a:buNone/>
            </a:pPr>
            <a:endParaRPr lang="en-IN" dirty="0"/>
          </a:p>
        </p:txBody>
      </p:sp>
      <p:graphicFrame>
        <p:nvGraphicFramePr>
          <p:cNvPr id="4" name="Table 4">
            <a:extLst>
              <a:ext uri="{FF2B5EF4-FFF2-40B4-BE49-F238E27FC236}">
                <a16:creationId xmlns="" xmlns:a16="http://schemas.microsoft.com/office/drawing/2014/main" id="{1D51BB57-BCCD-4814-912D-6C3ED8C70C46}"/>
              </a:ext>
            </a:extLst>
          </p:cNvPr>
          <p:cNvGraphicFramePr>
            <a:graphicFrameLocks noGrp="1"/>
          </p:cNvGraphicFramePr>
          <p:nvPr>
            <p:extLst>
              <p:ext uri="{D42A27DB-BD31-4B8C-83A1-F6EECF244321}">
                <p14:modId xmlns="" xmlns:p14="http://schemas.microsoft.com/office/powerpoint/2010/main" val="1242378450"/>
              </p:ext>
            </p:extLst>
          </p:nvPr>
        </p:nvGraphicFramePr>
        <p:xfrm>
          <a:off x="2032000" y="3126414"/>
          <a:ext cx="8128000" cy="1155982"/>
        </p:xfrm>
        <a:graphic>
          <a:graphicData uri="http://schemas.openxmlformats.org/drawingml/2006/table">
            <a:tbl>
              <a:tblPr firstRow="1" bandRow="1">
                <a:tableStyleId>{5C22544A-7EE6-4342-B048-85BDC9FD1C3A}</a:tableStyleId>
              </a:tblPr>
              <a:tblGrid>
                <a:gridCol w="640862">
                  <a:extLst>
                    <a:ext uri="{9D8B030D-6E8A-4147-A177-3AD203B41FA5}">
                      <a16:colId xmlns="" xmlns:a16="http://schemas.microsoft.com/office/drawing/2014/main" val="547071986"/>
                    </a:ext>
                  </a:extLst>
                </a:gridCol>
                <a:gridCol w="675249">
                  <a:extLst>
                    <a:ext uri="{9D8B030D-6E8A-4147-A177-3AD203B41FA5}">
                      <a16:colId xmlns="" xmlns:a16="http://schemas.microsoft.com/office/drawing/2014/main" val="10740875"/>
                    </a:ext>
                  </a:extLst>
                </a:gridCol>
                <a:gridCol w="562707">
                  <a:extLst>
                    <a:ext uri="{9D8B030D-6E8A-4147-A177-3AD203B41FA5}">
                      <a16:colId xmlns="" xmlns:a16="http://schemas.microsoft.com/office/drawing/2014/main" val="3972098691"/>
                    </a:ext>
                  </a:extLst>
                </a:gridCol>
                <a:gridCol w="520505">
                  <a:extLst>
                    <a:ext uri="{9D8B030D-6E8A-4147-A177-3AD203B41FA5}">
                      <a16:colId xmlns="" xmlns:a16="http://schemas.microsoft.com/office/drawing/2014/main" val="1519641151"/>
                    </a:ext>
                  </a:extLst>
                </a:gridCol>
                <a:gridCol w="520505">
                  <a:extLst>
                    <a:ext uri="{9D8B030D-6E8A-4147-A177-3AD203B41FA5}">
                      <a16:colId xmlns="" xmlns:a16="http://schemas.microsoft.com/office/drawing/2014/main" val="1757873856"/>
                    </a:ext>
                  </a:extLst>
                </a:gridCol>
                <a:gridCol w="506437">
                  <a:extLst>
                    <a:ext uri="{9D8B030D-6E8A-4147-A177-3AD203B41FA5}">
                      <a16:colId xmlns="" xmlns:a16="http://schemas.microsoft.com/office/drawing/2014/main" val="200058295"/>
                    </a:ext>
                  </a:extLst>
                </a:gridCol>
                <a:gridCol w="520504">
                  <a:extLst>
                    <a:ext uri="{9D8B030D-6E8A-4147-A177-3AD203B41FA5}">
                      <a16:colId xmlns="" xmlns:a16="http://schemas.microsoft.com/office/drawing/2014/main" val="1314616065"/>
                    </a:ext>
                  </a:extLst>
                </a:gridCol>
                <a:gridCol w="618979">
                  <a:extLst>
                    <a:ext uri="{9D8B030D-6E8A-4147-A177-3AD203B41FA5}">
                      <a16:colId xmlns="" xmlns:a16="http://schemas.microsoft.com/office/drawing/2014/main" val="783792102"/>
                    </a:ext>
                  </a:extLst>
                </a:gridCol>
                <a:gridCol w="717452">
                  <a:extLst>
                    <a:ext uri="{9D8B030D-6E8A-4147-A177-3AD203B41FA5}">
                      <a16:colId xmlns="" xmlns:a16="http://schemas.microsoft.com/office/drawing/2014/main" val="3919029680"/>
                    </a:ext>
                  </a:extLst>
                </a:gridCol>
                <a:gridCol w="731520">
                  <a:extLst>
                    <a:ext uri="{9D8B030D-6E8A-4147-A177-3AD203B41FA5}">
                      <a16:colId xmlns="" xmlns:a16="http://schemas.microsoft.com/office/drawing/2014/main" val="2425814063"/>
                    </a:ext>
                  </a:extLst>
                </a:gridCol>
                <a:gridCol w="2113280">
                  <a:extLst>
                    <a:ext uri="{9D8B030D-6E8A-4147-A177-3AD203B41FA5}">
                      <a16:colId xmlns="" xmlns:a16="http://schemas.microsoft.com/office/drawing/2014/main" val="2001482459"/>
                    </a:ext>
                  </a:extLst>
                </a:gridCol>
              </a:tblGrid>
              <a:tr h="357510">
                <a:tc>
                  <a:txBody>
                    <a:bodyPr/>
                    <a:lstStyle/>
                    <a:p>
                      <a:r>
                        <a:rPr lang="en-IN" dirty="0">
                          <a:solidFill>
                            <a:schemeClr val="tx1"/>
                          </a:solidFill>
                          <a:latin typeface="Times New Roman" panose="02020603050405020304" pitchFamily="18" charset="0"/>
                          <a:cs typeface="Times New Roman" panose="02020603050405020304" pitchFamily="18" charset="0"/>
                        </a:rPr>
                        <a:t>₵</a:t>
                      </a:r>
                      <a:endParaRPr lang="en-IN"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solidFill>
                            <a:schemeClr val="tx1"/>
                          </a:solidFill>
                        </a:rPr>
                        <a:t>1</a:t>
                      </a:r>
                      <a:endParaRPr lang="en-IN"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solidFill>
                            <a:schemeClr val="tx1"/>
                          </a:solidFill>
                        </a:rPr>
                        <a:t>0</a:t>
                      </a:r>
                      <a:endParaRPr lang="en-IN"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solidFill>
                            <a:schemeClr val="tx1"/>
                          </a:solidFill>
                        </a:rPr>
                        <a:t>1</a:t>
                      </a:r>
                      <a:endParaRPr lang="en-IN"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solidFill>
                            <a:schemeClr val="tx1"/>
                          </a:solidFill>
                        </a:rPr>
                        <a:t>1</a:t>
                      </a:r>
                      <a:endParaRPr lang="en-IN"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solidFill>
                            <a:schemeClr val="tx1"/>
                          </a:solidFill>
                        </a:rPr>
                        <a:t>1</a:t>
                      </a:r>
                      <a:endParaRPr lang="en-IN"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solidFill>
                            <a:schemeClr val="tx1"/>
                          </a:solidFill>
                        </a:rPr>
                        <a:t>1</a:t>
                      </a:r>
                      <a:endParaRPr lang="en-IN"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solidFill>
                            <a:schemeClr val="tx1"/>
                          </a:solidFill>
                        </a:rPr>
                        <a:t>$</a:t>
                      </a:r>
                      <a:endParaRPr lang="en-IN"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solidFill>
                            <a:schemeClr val="tx1"/>
                          </a:solidFill>
                        </a:rPr>
                        <a:t>B</a:t>
                      </a:r>
                      <a:endParaRPr lang="en-IN"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solidFill>
                            <a:schemeClr val="tx1"/>
                          </a:solidFill>
                        </a:rPr>
                        <a:t>B</a:t>
                      </a:r>
                      <a:endParaRPr lang="en-IN"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solidFill>
                            <a:schemeClr val="tx1"/>
                          </a:solidFill>
                        </a:rPr>
                        <a:t>……………..</a:t>
                      </a:r>
                      <a:endParaRPr lang="en-IN"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2172554347"/>
                  </a:ext>
                </a:extLst>
              </a:tr>
              <a:tr h="424462">
                <a:tc>
                  <a:txBody>
                    <a:bodyPr/>
                    <a:lstStyle/>
                    <a:p>
                      <a:r>
                        <a:rPr lang="en-US" dirty="0"/>
                        <a:t>B</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t>B</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t>B</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t>B</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t>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t>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t>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t>B</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t>B</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t>B</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t>…………</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245962366"/>
                  </a:ext>
                </a:extLst>
              </a:tr>
              <a:tr h="357510">
                <a:tc>
                  <a:txBody>
                    <a:bodyPr/>
                    <a:lstStyle/>
                    <a:p>
                      <a:r>
                        <a:rPr lang="en-US" dirty="0"/>
                        <a:t>B</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t>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t>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t>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t>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t>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t>1</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t>B</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t>B</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t>B</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a:t>…………</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401586274"/>
                  </a:ext>
                </a:extLst>
              </a:tr>
            </a:tbl>
          </a:graphicData>
        </a:graphic>
      </p:graphicFrame>
      <p:sp>
        <p:nvSpPr>
          <p:cNvPr id="5" name="Rectangle 4">
            <a:extLst>
              <a:ext uri="{FF2B5EF4-FFF2-40B4-BE49-F238E27FC236}">
                <a16:creationId xmlns="" xmlns:a16="http://schemas.microsoft.com/office/drawing/2014/main" id="{C45386E4-1C6D-4DB7-AB51-F603D4A7BDF1}"/>
              </a:ext>
            </a:extLst>
          </p:cNvPr>
          <p:cNvSpPr/>
          <p:nvPr/>
        </p:nvSpPr>
        <p:spPr>
          <a:xfrm>
            <a:off x="4529797" y="5289452"/>
            <a:ext cx="1828800" cy="12660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Finite Control</a:t>
            </a:r>
            <a:endParaRPr lang="en-IN" dirty="0"/>
          </a:p>
        </p:txBody>
      </p:sp>
      <p:cxnSp>
        <p:nvCxnSpPr>
          <p:cNvPr id="7" name="Straight Arrow Connector 6">
            <a:extLst>
              <a:ext uri="{FF2B5EF4-FFF2-40B4-BE49-F238E27FC236}">
                <a16:creationId xmlns="" xmlns:a16="http://schemas.microsoft.com/office/drawing/2014/main" id="{4009765F-26C2-40E7-9F04-1B739B5EAF78}"/>
              </a:ext>
            </a:extLst>
          </p:cNvPr>
          <p:cNvCxnSpPr>
            <a:cxnSpLocks/>
          </p:cNvCxnSpPr>
          <p:nvPr/>
        </p:nvCxnSpPr>
        <p:spPr>
          <a:xfrm flipV="1">
            <a:off x="5444197" y="4282396"/>
            <a:ext cx="0" cy="100705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 xmlns:p14="http://schemas.microsoft.com/office/powerpoint/2010/main" val="36734313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962D9281-1934-4813-AB3A-8F5B6342DF41}"/>
              </a:ext>
            </a:extLst>
          </p:cNvPr>
          <p:cNvSpPr>
            <a:spLocks noGrp="1"/>
          </p:cNvSpPr>
          <p:nvPr>
            <p:ph idx="1"/>
          </p:nvPr>
        </p:nvSpPr>
        <p:spPr>
          <a:xfrm>
            <a:off x="838200" y="590843"/>
            <a:ext cx="10515600" cy="5586120"/>
          </a:xfrm>
        </p:spPr>
        <p:txBody>
          <a:bodyPr/>
          <a:lstStyle/>
          <a:p>
            <a:r>
              <a:rPr lang="en-US" dirty="0"/>
              <a:t>Ex: This is a TM which takes a binary number as input and checks whether it is prime or not.</a:t>
            </a:r>
          </a:p>
          <a:p>
            <a:r>
              <a:rPr lang="en-US" dirty="0"/>
              <a:t>First track contains input which is surrounded by </a:t>
            </a:r>
            <a:r>
              <a:rPr lang="en-IN" dirty="0">
                <a:solidFill>
                  <a:schemeClr val="tx1"/>
                </a:solidFill>
                <a:latin typeface="Times New Roman" panose="02020603050405020304" pitchFamily="18" charset="0"/>
                <a:cs typeface="Times New Roman" panose="02020603050405020304" pitchFamily="18" charset="0"/>
              </a:rPr>
              <a:t>₵ and </a:t>
            </a:r>
            <a:r>
              <a:rPr lang="en-US" dirty="0">
                <a:solidFill>
                  <a:schemeClr val="tx1"/>
                </a:solidFill>
              </a:rPr>
              <a:t>$.</a:t>
            </a:r>
            <a:endParaRPr lang="en-IN" dirty="0">
              <a:solidFill>
                <a:schemeClr val="tx1"/>
              </a:solidFill>
            </a:endParaRPr>
          </a:p>
          <a:p>
            <a:r>
              <a:rPr lang="en-IN" dirty="0"/>
              <a:t>The binary number 2 is copied on the second track.</a:t>
            </a:r>
          </a:p>
          <a:p>
            <a:r>
              <a:rPr lang="en-IN" dirty="0">
                <a:solidFill>
                  <a:schemeClr val="tx1"/>
                </a:solidFill>
              </a:rPr>
              <a:t>The content of the f</a:t>
            </a:r>
            <a:r>
              <a:rPr lang="en-IN" dirty="0"/>
              <a:t>irst track is copied on to the third track.</a:t>
            </a:r>
          </a:p>
          <a:p>
            <a:r>
              <a:rPr lang="en-IN" dirty="0">
                <a:solidFill>
                  <a:schemeClr val="tx1"/>
                </a:solidFill>
              </a:rPr>
              <a:t>Then the second  track is subtracted as many times as possible from the third track, affectively dividing the third track and leaving the reminder.  </a:t>
            </a:r>
          </a:p>
          <a:p>
            <a:r>
              <a:rPr lang="en-IN" dirty="0"/>
              <a:t>If the reminder is 0,then the number on the first track is not prime.</a:t>
            </a:r>
          </a:p>
          <a:p>
            <a:r>
              <a:rPr lang="en-IN" dirty="0"/>
              <a:t>The reminder is not 0 then the number on the second track is incremented by 1 and the process is repeated.</a:t>
            </a:r>
          </a:p>
        </p:txBody>
      </p:sp>
    </p:spTree>
    <p:extLst>
      <p:ext uri="{BB962C8B-B14F-4D97-AF65-F5344CB8AC3E}">
        <p14:creationId xmlns="" xmlns:p14="http://schemas.microsoft.com/office/powerpoint/2010/main" val="25159157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C4E6B96-D65F-4785-BF63-BBBA258C2414}"/>
              </a:ext>
            </a:extLst>
          </p:cNvPr>
          <p:cNvSpPr>
            <a:spLocks noGrp="1"/>
          </p:cNvSpPr>
          <p:nvPr>
            <p:ph type="title"/>
          </p:nvPr>
        </p:nvSpPr>
        <p:spPr>
          <a:xfrm>
            <a:off x="838200" y="365126"/>
            <a:ext cx="10515600" cy="816560"/>
          </a:xfrm>
        </p:spPr>
        <p:txBody>
          <a:bodyPr/>
          <a:lstStyle/>
          <a:p>
            <a:r>
              <a:rPr lang="en-US" b="1" dirty="0">
                <a:solidFill>
                  <a:srgbClr val="FF0000"/>
                </a:solidFill>
              </a:rPr>
              <a:t>3. Checking off Symbols</a:t>
            </a:r>
            <a:endParaRPr lang="en-IN" b="1" dirty="0">
              <a:solidFill>
                <a:srgbClr val="FF0000"/>
              </a:solidFill>
            </a:endParaRPr>
          </a:p>
        </p:txBody>
      </p:sp>
      <p:sp>
        <p:nvSpPr>
          <p:cNvPr id="3" name="Content Placeholder 2">
            <a:extLst>
              <a:ext uri="{FF2B5EF4-FFF2-40B4-BE49-F238E27FC236}">
                <a16:creationId xmlns="" xmlns:a16="http://schemas.microsoft.com/office/drawing/2014/main" id="{5DEE04EB-DDDE-442F-B793-CD11B6A1B270}"/>
              </a:ext>
            </a:extLst>
          </p:cNvPr>
          <p:cNvSpPr>
            <a:spLocks noGrp="1"/>
          </p:cNvSpPr>
          <p:nvPr>
            <p:ph idx="1"/>
          </p:nvPr>
        </p:nvSpPr>
        <p:spPr>
          <a:xfrm>
            <a:off x="838200" y="1350498"/>
            <a:ext cx="10515600" cy="5142376"/>
          </a:xfrm>
        </p:spPr>
        <p:txBody>
          <a:bodyPr>
            <a:normAutofit fontScale="92500" lnSpcReduction="10000"/>
          </a:bodyPr>
          <a:lstStyle/>
          <a:p>
            <a:r>
              <a:rPr lang="en-US" sz="3900" dirty="0"/>
              <a:t>It is a useful trick for visualizing how a TM recognizes languages defined by repeated strings such as </a:t>
            </a:r>
          </a:p>
          <a:p>
            <a:pPr marL="0" indent="0">
              <a:buNone/>
            </a:pPr>
            <a:r>
              <a:rPr lang="en-US" sz="3900" dirty="0"/>
              <a:t>     {</a:t>
            </a:r>
            <a:r>
              <a:rPr lang="en-US" sz="3900" dirty="0" err="1"/>
              <a:t>ww</a:t>
            </a:r>
            <a:r>
              <a:rPr lang="en-US" sz="3900" dirty="0"/>
              <a:t> | w in ∑*},      {</a:t>
            </a:r>
            <a:r>
              <a:rPr lang="en-US" sz="3900" dirty="0" err="1"/>
              <a:t>wcy</a:t>
            </a:r>
            <a:r>
              <a:rPr lang="en-US" sz="3900" dirty="0"/>
              <a:t> | w and y in ∑*, w!=y}      or              			{</a:t>
            </a:r>
            <a:r>
              <a:rPr lang="en-US" sz="3900" dirty="0" err="1"/>
              <a:t>ww</a:t>
            </a:r>
            <a:r>
              <a:rPr lang="en-US" sz="3900" baseline="30000" dirty="0" err="1"/>
              <a:t>R</a:t>
            </a:r>
            <a:r>
              <a:rPr lang="en-US" sz="3900" dirty="0"/>
              <a:t> | w in ∑*}</a:t>
            </a:r>
          </a:p>
          <a:p>
            <a:r>
              <a:rPr lang="en-US" sz="3900" dirty="0"/>
              <a:t>It is also useful when lengths of substrings must be compared.</a:t>
            </a:r>
          </a:p>
          <a:p>
            <a:r>
              <a:rPr lang="en-US" sz="3900" dirty="0"/>
              <a:t>We introduce an extra track on the tape that holds a blank or tick. </a:t>
            </a:r>
          </a:p>
          <a:p>
            <a:r>
              <a:rPr lang="en-US" sz="3900" dirty="0"/>
              <a:t>The tick appears when the symbol below it has been considered by the TM in one of its comparisons. </a:t>
            </a:r>
            <a:r>
              <a:rPr lang="en-US" dirty="0"/>
              <a:t> </a:t>
            </a:r>
            <a:endParaRPr lang="en-IN" dirty="0"/>
          </a:p>
        </p:txBody>
      </p:sp>
    </p:spTree>
    <p:extLst>
      <p:ext uri="{BB962C8B-B14F-4D97-AF65-F5344CB8AC3E}">
        <p14:creationId xmlns="" xmlns:p14="http://schemas.microsoft.com/office/powerpoint/2010/main" val="3123191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1F3DF8A-EF45-4F48-B992-EDA933F74BBA}"/>
              </a:ext>
            </a:extLst>
          </p:cNvPr>
          <p:cNvSpPr>
            <a:spLocks noGrp="1"/>
          </p:cNvSpPr>
          <p:nvPr>
            <p:ph type="title"/>
          </p:nvPr>
        </p:nvSpPr>
        <p:spPr>
          <a:xfrm>
            <a:off x="838200" y="365125"/>
            <a:ext cx="10515600" cy="915035"/>
          </a:xfrm>
        </p:spPr>
        <p:txBody>
          <a:bodyPr/>
          <a:lstStyle/>
          <a:p>
            <a:r>
              <a:rPr lang="en-US" b="1" dirty="0">
                <a:solidFill>
                  <a:srgbClr val="FF0000"/>
                </a:solidFill>
              </a:rPr>
              <a:t>4. Shifting Over</a:t>
            </a:r>
            <a:endParaRPr lang="en-IN" b="1" dirty="0">
              <a:solidFill>
                <a:srgbClr val="FF0000"/>
              </a:solidFill>
            </a:endParaRPr>
          </a:p>
        </p:txBody>
      </p:sp>
      <p:sp>
        <p:nvSpPr>
          <p:cNvPr id="3" name="Content Placeholder 2">
            <a:extLst>
              <a:ext uri="{FF2B5EF4-FFF2-40B4-BE49-F238E27FC236}">
                <a16:creationId xmlns="" xmlns:a16="http://schemas.microsoft.com/office/drawing/2014/main" id="{D8BE3EDC-D411-463F-A9C4-462B163828B3}"/>
              </a:ext>
            </a:extLst>
          </p:cNvPr>
          <p:cNvSpPr>
            <a:spLocks noGrp="1"/>
          </p:cNvSpPr>
          <p:nvPr>
            <p:ph idx="1"/>
          </p:nvPr>
        </p:nvSpPr>
        <p:spPr>
          <a:xfrm>
            <a:off x="838200" y="1280160"/>
            <a:ext cx="10515600" cy="5212715"/>
          </a:xfrm>
        </p:spPr>
        <p:txBody>
          <a:bodyPr>
            <a:normAutofit lnSpcReduction="10000"/>
          </a:bodyPr>
          <a:lstStyle/>
          <a:p>
            <a:pPr algn="just"/>
            <a:r>
              <a:rPr lang="en-US" sz="3600" dirty="0"/>
              <a:t>A TM can make space on its tape by shifting all nonblank symbols a finite number of cells to the right.</a:t>
            </a:r>
          </a:p>
          <a:p>
            <a:pPr algn="just"/>
            <a:r>
              <a:rPr lang="en-US" sz="3600" dirty="0"/>
              <a:t>To do so, the tape head makes an excursion to the right, repeatedly storing the symbols read in its finite control and replacing them with symbols read from cells to the left.</a:t>
            </a:r>
          </a:p>
          <a:p>
            <a:pPr algn="just"/>
            <a:r>
              <a:rPr lang="en-US" sz="3600" dirty="0"/>
              <a:t>The TM can then return to the vacated cells and print symbols of its choosing.</a:t>
            </a:r>
          </a:p>
          <a:p>
            <a:pPr algn="just"/>
            <a:r>
              <a:rPr lang="en-US" sz="3600" dirty="0"/>
              <a:t>If space is available, it can push blocks of symbols left in a similar manner.</a:t>
            </a:r>
            <a:endParaRPr lang="en-IN" sz="3600" dirty="0"/>
          </a:p>
        </p:txBody>
      </p:sp>
    </p:spTree>
    <p:extLst>
      <p:ext uri="{BB962C8B-B14F-4D97-AF65-F5344CB8AC3E}">
        <p14:creationId xmlns="" xmlns:p14="http://schemas.microsoft.com/office/powerpoint/2010/main" val="17738403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6160255-481F-4008-8FD6-B3A91BC4A4C7}"/>
              </a:ext>
            </a:extLst>
          </p:cNvPr>
          <p:cNvSpPr>
            <a:spLocks noGrp="1"/>
          </p:cNvSpPr>
          <p:nvPr>
            <p:ph type="title"/>
          </p:nvPr>
        </p:nvSpPr>
        <p:spPr>
          <a:xfrm>
            <a:off x="838200" y="365125"/>
            <a:ext cx="10515600" cy="844697"/>
          </a:xfrm>
        </p:spPr>
        <p:txBody>
          <a:bodyPr/>
          <a:lstStyle/>
          <a:p>
            <a:r>
              <a:rPr lang="en-US" b="1" dirty="0">
                <a:solidFill>
                  <a:srgbClr val="FF0000"/>
                </a:solidFill>
              </a:rPr>
              <a:t>5. Subroutines</a:t>
            </a:r>
            <a:endParaRPr lang="en-IN" b="1" dirty="0">
              <a:solidFill>
                <a:srgbClr val="FF0000"/>
              </a:solidFill>
            </a:endParaRPr>
          </a:p>
        </p:txBody>
      </p:sp>
      <p:sp>
        <p:nvSpPr>
          <p:cNvPr id="3" name="Content Placeholder 2">
            <a:extLst>
              <a:ext uri="{FF2B5EF4-FFF2-40B4-BE49-F238E27FC236}">
                <a16:creationId xmlns="" xmlns:a16="http://schemas.microsoft.com/office/drawing/2014/main" id="{649F6B3E-AACF-4FA6-A96B-2904A6CDCB69}"/>
              </a:ext>
            </a:extLst>
          </p:cNvPr>
          <p:cNvSpPr>
            <a:spLocks noGrp="1"/>
          </p:cNvSpPr>
          <p:nvPr>
            <p:ph idx="1"/>
          </p:nvPr>
        </p:nvSpPr>
        <p:spPr>
          <a:xfrm>
            <a:off x="838200" y="1209822"/>
            <a:ext cx="10515600" cy="4967141"/>
          </a:xfrm>
        </p:spPr>
        <p:txBody>
          <a:bodyPr>
            <a:normAutofit/>
          </a:bodyPr>
          <a:lstStyle/>
          <a:p>
            <a:pPr algn="just"/>
            <a:r>
              <a:rPr lang="en-US" sz="3600" dirty="0"/>
              <a:t>A TM can simulate any type of subroutine found in programming languages.</a:t>
            </a:r>
          </a:p>
          <a:p>
            <a:pPr algn="just"/>
            <a:r>
              <a:rPr lang="en-US" sz="3600" dirty="0"/>
              <a:t>It can be used to compute multiplication of numbers which includes a subroutine for adding two numbers.</a:t>
            </a:r>
          </a:p>
          <a:p>
            <a:pPr algn="just"/>
            <a:r>
              <a:rPr lang="en-US" sz="3600" dirty="0"/>
              <a:t>The idea is to write part of TM program to serve as a subroutine; It will have a designated input parameters state and a designated return state. Which will be used to return to the calling routine. </a:t>
            </a:r>
            <a:endParaRPr lang="en-IN" sz="3600" dirty="0"/>
          </a:p>
        </p:txBody>
      </p:sp>
    </p:spTree>
    <p:extLst>
      <p:ext uri="{BB962C8B-B14F-4D97-AF65-F5344CB8AC3E}">
        <p14:creationId xmlns="" xmlns:p14="http://schemas.microsoft.com/office/powerpoint/2010/main" val="29745646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AAE900D-3219-4EF7-B7D6-4FDFA4C3BFF3}"/>
              </a:ext>
            </a:extLst>
          </p:cNvPr>
          <p:cNvSpPr>
            <a:spLocks noGrp="1"/>
          </p:cNvSpPr>
          <p:nvPr>
            <p:ph type="title"/>
          </p:nvPr>
        </p:nvSpPr>
        <p:spPr>
          <a:xfrm>
            <a:off x="838200" y="365125"/>
            <a:ext cx="10515600" cy="1083847"/>
          </a:xfrm>
        </p:spPr>
        <p:txBody>
          <a:bodyPr>
            <a:normAutofit fontScale="90000"/>
          </a:bodyPr>
          <a:lstStyle/>
          <a:p>
            <a:r>
              <a:rPr lang="en-US" b="1" dirty="0">
                <a:solidFill>
                  <a:srgbClr val="FF0000"/>
                </a:solidFill>
              </a:rPr>
              <a:t>Turing Machine has computation functions:</a:t>
            </a:r>
            <a:br>
              <a:rPr lang="en-US" b="1" dirty="0">
                <a:solidFill>
                  <a:srgbClr val="FF0000"/>
                </a:solidFill>
              </a:rPr>
            </a:br>
            <a:r>
              <a:rPr lang="en-US" sz="3100" b="1" dirty="0">
                <a:solidFill>
                  <a:schemeClr val="accent2">
                    <a:lumMod val="50000"/>
                  </a:schemeClr>
                </a:solidFill>
              </a:rPr>
              <a:t>1. Design a TM which computes the addition of two positive numbers.</a:t>
            </a:r>
            <a:endParaRPr lang="en-IN" b="1" dirty="0">
              <a:solidFill>
                <a:schemeClr val="accent2">
                  <a:lumMod val="50000"/>
                </a:schemeClr>
              </a:solidFill>
            </a:endParaRPr>
          </a:p>
        </p:txBody>
      </p:sp>
      <p:sp>
        <p:nvSpPr>
          <p:cNvPr id="3" name="Content Placeholder 2">
            <a:extLst>
              <a:ext uri="{FF2B5EF4-FFF2-40B4-BE49-F238E27FC236}">
                <a16:creationId xmlns="" xmlns:a16="http://schemas.microsoft.com/office/drawing/2014/main" id="{E4809DDF-1870-4284-A1F8-2B896EC5A6E0}"/>
              </a:ext>
            </a:extLst>
          </p:cNvPr>
          <p:cNvSpPr>
            <a:spLocks noGrp="1"/>
          </p:cNvSpPr>
          <p:nvPr>
            <p:ph idx="1"/>
          </p:nvPr>
        </p:nvSpPr>
        <p:spPr>
          <a:xfrm>
            <a:off x="661182" y="1575582"/>
            <a:ext cx="10944664" cy="4917293"/>
          </a:xfrm>
        </p:spPr>
        <p:txBody>
          <a:bodyPr>
            <a:normAutofit/>
          </a:bodyPr>
          <a:lstStyle/>
          <a:p>
            <a:pPr marL="0" indent="0">
              <a:buNone/>
            </a:pPr>
            <a:r>
              <a:rPr lang="en-US" b="1" dirty="0"/>
              <a:t>Sol:</a:t>
            </a:r>
          </a:p>
          <a:p>
            <a:pPr marL="0" indent="0">
              <a:buNone/>
            </a:pPr>
            <a:r>
              <a:rPr lang="en-US" b="1" dirty="0"/>
              <a:t>Input:</a:t>
            </a:r>
            <a:r>
              <a:rPr lang="en-US" dirty="0"/>
              <a:t> the input tape contains 0</a:t>
            </a:r>
            <a:r>
              <a:rPr lang="en-US" baseline="30000" dirty="0"/>
              <a:t>m</a:t>
            </a:r>
            <a:r>
              <a:rPr lang="en-US" dirty="0"/>
              <a:t>10</a:t>
            </a:r>
            <a:r>
              <a:rPr lang="en-US" baseline="30000" dirty="0"/>
              <a:t>n </a:t>
            </a:r>
            <a:r>
              <a:rPr lang="en-US" dirty="0"/>
              <a:t>ended with blank symbols.(0001000B)</a:t>
            </a:r>
          </a:p>
          <a:p>
            <a:pPr marL="0" indent="0">
              <a:buNone/>
            </a:pPr>
            <a:r>
              <a:rPr lang="en-US" b="1" dirty="0"/>
              <a:t>Output:</a:t>
            </a:r>
            <a:r>
              <a:rPr lang="en-US" dirty="0"/>
              <a:t> after computation tape should contain 0</a:t>
            </a:r>
            <a:r>
              <a:rPr lang="en-US" baseline="30000" dirty="0"/>
              <a:t>m+n</a:t>
            </a:r>
            <a:r>
              <a:rPr lang="en-US" dirty="0"/>
              <a:t> ended with blank symbols.(000000B)</a:t>
            </a:r>
          </a:p>
          <a:p>
            <a:pPr marL="0" indent="0">
              <a:buNone/>
            </a:pPr>
            <a:r>
              <a:rPr lang="en-US" b="1" dirty="0"/>
              <a:t>Transitions:</a:t>
            </a:r>
          </a:p>
          <a:p>
            <a:pPr marL="0" indent="0">
              <a:buNone/>
            </a:pPr>
            <a:r>
              <a:rPr lang="en-US" dirty="0"/>
              <a:t>       </a:t>
            </a:r>
            <a:r>
              <a:rPr lang="en-US" dirty="0">
                <a:latin typeface="Times New Roman" panose="02020603050405020304" pitchFamily="18" charset="0"/>
                <a:cs typeface="Times New Roman" panose="02020603050405020304" pitchFamily="18" charset="0"/>
              </a:rPr>
              <a:t>⸹(q</a:t>
            </a:r>
            <a:r>
              <a:rPr lang="en-US" baseline="-25000" dirty="0">
                <a:latin typeface="Times New Roman" panose="02020603050405020304" pitchFamily="18" charset="0"/>
                <a:cs typeface="Times New Roman" panose="02020603050405020304" pitchFamily="18" charset="0"/>
              </a:rPr>
              <a:t>0</a:t>
            </a:r>
            <a:r>
              <a:rPr lang="en-US" dirty="0">
                <a:latin typeface="Times New Roman" panose="02020603050405020304" pitchFamily="18" charset="0"/>
                <a:cs typeface="Times New Roman" panose="02020603050405020304" pitchFamily="18" charset="0"/>
              </a:rPr>
              <a:t>,0) = (q</a:t>
            </a:r>
            <a:r>
              <a:rPr lang="en-US" baseline="-25000" dirty="0">
                <a:latin typeface="Times New Roman" panose="02020603050405020304" pitchFamily="18" charset="0"/>
                <a:cs typeface="Times New Roman" panose="02020603050405020304" pitchFamily="18" charset="0"/>
              </a:rPr>
              <a:t>0,</a:t>
            </a:r>
            <a:r>
              <a:rPr lang="en-US" dirty="0">
                <a:latin typeface="Times New Roman" panose="02020603050405020304" pitchFamily="18" charset="0"/>
                <a:cs typeface="Times New Roman" panose="02020603050405020304" pitchFamily="18" charset="0"/>
              </a:rPr>
              <a:t>0,R),  ⸹(q</a:t>
            </a:r>
            <a:r>
              <a:rPr lang="en-US" baseline="-25000" dirty="0">
                <a:latin typeface="Times New Roman" panose="02020603050405020304" pitchFamily="18" charset="0"/>
                <a:cs typeface="Times New Roman" panose="02020603050405020304" pitchFamily="18" charset="0"/>
              </a:rPr>
              <a:t>0</a:t>
            </a:r>
            <a:r>
              <a:rPr lang="en-US" dirty="0">
                <a:latin typeface="Times New Roman" panose="02020603050405020304" pitchFamily="18" charset="0"/>
                <a:cs typeface="Times New Roman" panose="02020603050405020304" pitchFamily="18" charset="0"/>
              </a:rPr>
              <a:t>,1) = (q</a:t>
            </a:r>
            <a:r>
              <a:rPr lang="en-US" baseline="-25000" dirty="0">
                <a:latin typeface="Times New Roman" panose="02020603050405020304" pitchFamily="18" charset="0"/>
                <a:cs typeface="Times New Roman" panose="02020603050405020304" pitchFamily="18" charset="0"/>
              </a:rPr>
              <a:t>1,</a:t>
            </a:r>
            <a:r>
              <a:rPr lang="en-US" dirty="0">
                <a:latin typeface="Times New Roman" panose="02020603050405020304" pitchFamily="18" charset="0"/>
                <a:cs typeface="Times New Roman" panose="02020603050405020304" pitchFamily="18" charset="0"/>
              </a:rPr>
              <a:t>0,R)</a:t>
            </a:r>
          </a:p>
          <a:p>
            <a:pPr marL="0" indent="0">
              <a:buNone/>
            </a:pPr>
            <a:r>
              <a:rPr lang="en-US" dirty="0">
                <a:latin typeface="Times New Roman" panose="02020603050405020304" pitchFamily="18" charset="0"/>
                <a:cs typeface="Times New Roman" panose="02020603050405020304" pitchFamily="18" charset="0"/>
              </a:rPr>
              <a:t>      ⸹(q</a:t>
            </a:r>
            <a:r>
              <a:rPr lang="en-US" baseline="-25000" dirty="0">
                <a:latin typeface="Times New Roman" panose="02020603050405020304" pitchFamily="18" charset="0"/>
                <a:cs typeface="Times New Roman" panose="02020603050405020304" pitchFamily="18" charset="0"/>
              </a:rPr>
              <a:t>1</a:t>
            </a:r>
            <a:r>
              <a:rPr lang="en-US" dirty="0">
                <a:latin typeface="Times New Roman" panose="02020603050405020304" pitchFamily="18" charset="0"/>
                <a:cs typeface="Times New Roman" panose="02020603050405020304" pitchFamily="18" charset="0"/>
              </a:rPr>
              <a:t>,0) = (q</a:t>
            </a:r>
            <a:r>
              <a:rPr lang="en-US" baseline="-25000" dirty="0">
                <a:latin typeface="Times New Roman" panose="02020603050405020304" pitchFamily="18" charset="0"/>
                <a:cs typeface="Times New Roman" panose="02020603050405020304" pitchFamily="18" charset="0"/>
              </a:rPr>
              <a:t>1,</a:t>
            </a:r>
            <a:r>
              <a:rPr lang="en-US" dirty="0">
                <a:latin typeface="Times New Roman" panose="02020603050405020304" pitchFamily="18" charset="0"/>
                <a:cs typeface="Times New Roman" panose="02020603050405020304" pitchFamily="18" charset="0"/>
              </a:rPr>
              <a:t>0,R),  ⸹(q</a:t>
            </a:r>
            <a:r>
              <a:rPr lang="en-US" baseline="-25000" dirty="0">
                <a:latin typeface="Times New Roman" panose="02020603050405020304" pitchFamily="18" charset="0"/>
                <a:cs typeface="Times New Roman" panose="02020603050405020304" pitchFamily="18" charset="0"/>
              </a:rPr>
              <a:t>1</a:t>
            </a:r>
            <a:r>
              <a:rPr lang="en-US" dirty="0">
                <a:latin typeface="Times New Roman" panose="02020603050405020304" pitchFamily="18" charset="0"/>
                <a:cs typeface="Times New Roman" panose="02020603050405020304" pitchFamily="18" charset="0"/>
              </a:rPr>
              <a:t>,B) = (q</a:t>
            </a:r>
            <a:r>
              <a:rPr lang="en-US" baseline="-25000" dirty="0">
                <a:latin typeface="Times New Roman" panose="02020603050405020304" pitchFamily="18" charset="0"/>
                <a:cs typeface="Times New Roman" panose="02020603050405020304" pitchFamily="18" charset="0"/>
              </a:rPr>
              <a:t>2,</a:t>
            </a:r>
            <a:r>
              <a:rPr lang="en-US" dirty="0">
                <a:latin typeface="Times New Roman" panose="02020603050405020304" pitchFamily="18" charset="0"/>
                <a:cs typeface="Times New Roman" panose="02020603050405020304" pitchFamily="18" charset="0"/>
              </a:rPr>
              <a:t>B,L)</a:t>
            </a:r>
          </a:p>
          <a:p>
            <a:pPr marL="0" indent="0">
              <a:buNone/>
            </a:pPr>
            <a:r>
              <a:rPr lang="en-US" dirty="0">
                <a:latin typeface="Times New Roman" panose="02020603050405020304" pitchFamily="18" charset="0"/>
                <a:cs typeface="Times New Roman" panose="02020603050405020304" pitchFamily="18" charset="0"/>
              </a:rPr>
              <a:t>      ⸹(q</a:t>
            </a:r>
            <a:r>
              <a:rPr lang="en-US" baseline="-25000" dirty="0">
                <a:latin typeface="Times New Roman" panose="02020603050405020304" pitchFamily="18" charset="0"/>
                <a:cs typeface="Times New Roman" panose="02020603050405020304" pitchFamily="18" charset="0"/>
              </a:rPr>
              <a:t>2</a:t>
            </a:r>
            <a:r>
              <a:rPr lang="en-US" dirty="0">
                <a:latin typeface="Times New Roman" panose="02020603050405020304" pitchFamily="18" charset="0"/>
                <a:cs typeface="Times New Roman" panose="02020603050405020304" pitchFamily="18" charset="0"/>
              </a:rPr>
              <a:t>,0) = (q</a:t>
            </a:r>
            <a:r>
              <a:rPr lang="en-US" baseline="-25000" dirty="0">
                <a:latin typeface="Times New Roman" panose="02020603050405020304" pitchFamily="18" charset="0"/>
                <a:cs typeface="Times New Roman" panose="02020603050405020304" pitchFamily="18" charset="0"/>
              </a:rPr>
              <a:t>3</a:t>
            </a:r>
            <a:r>
              <a:rPr lang="en-US" dirty="0">
                <a:latin typeface="Times New Roman" panose="02020603050405020304" pitchFamily="18" charset="0"/>
                <a:cs typeface="Times New Roman" panose="02020603050405020304" pitchFamily="18" charset="0"/>
              </a:rPr>
              <a:t>, B,R)  </a:t>
            </a:r>
            <a:endParaRPr lang="en-US" dirty="0"/>
          </a:p>
          <a:p>
            <a:pPr marL="0" indent="0">
              <a:buNone/>
            </a:pPr>
            <a:r>
              <a:rPr lang="en-US" sz="2000" dirty="0"/>
              <a:t>  </a:t>
            </a:r>
            <a:endParaRPr lang="en-IN" dirty="0"/>
          </a:p>
        </p:txBody>
      </p:sp>
    </p:spTree>
    <p:extLst>
      <p:ext uri="{BB962C8B-B14F-4D97-AF65-F5344CB8AC3E}">
        <p14:creationId xmlns="" xmlns:p14="http://schemas.microsoft.com/office/powerpoint/2010/main" val="382861536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2E4033B1-8259-4E43-985A-D77CE5F82F98}"/>
              </a:ext>
            </a:extLst>
          </p:cNvPr>
          <p:cNvSpPr>
            <a:spLocks noGrp="1"/>
          </p:cNvSpPr>
          <p:nvPr>
            <p:ph idx="1"/>
          </p:nvPr>
        </p:nvSpPr>
        <p:spPr>
          <a:xfrm>
            <a:off x="838200" y="900332"/>
            <a:ext cx="10515600" cy="5276631"/>
          </a:xfrm>
        </p:spPr>
        <p:txBody>
          <a:bodyPr/>
          <a:lstStyle/>
          <a:p>
            <a:pPr marL="0" indent="0">
              <a:buNone/>
            </a:pPr>
            <a:r>
              <a:rPr lang="en-US" sz="4000" b="1" dirty="0"/>
              <a:t>Transition </a:t>
            </a:r>
            <a:r>
              <a:rPr lang="en-IN" sz="4000" b="1" dirty="0"/>
              <a:t>Table:</a:t>
            </a:r>
          </a:p>
          <a:p>
            <a:pPr marL="0" indent="0">
              <a:buNone/>
            </a:pPr>
            <a:endParaRPr lang="en-US" b="1" dirty="0"/>
          </a:p>
        </p:txBody>
      </p:sp>
      <p:graphicFrame>
        <p:nvGraphicFramePr>
          <p:cNvPr id="4" name="Table 4">
            <a:extLst>
              <a:ext uri="{FF2B5EF4-FFF2-40B4-BE49-F238E27FC236}">
                <a16:creationId xmlns="" xmlns:a16="http://schemas.microsoft.com/office/drawing/2014/main" id="{C0D52952-5D4F-4E9A-B49B-363CB8E76F17}"/>
              </a:ext>
            </a:extLst>
          </p:cNvPr>
          <p:cNvGraphicFramePr>
            <a:graphicFrameLocks noGrp="1"/>
          </p:cNvGraphicFramePr>
          <p:nvPr>
            <p:extLst>
              <p:ext uri="{D42A27DB-BD31-4B8C-83A1-F6EECF244321}">
                <p14:modId xmlns="" xmlns:p14="http://schemas.microsoft.com/office/powerpoint/2010/main" val="522316112"/>
              </p:ext>
            </p:extLst>
          </p:nvPr>
        </p:nvGraphicFramePr>
        <p:xfrm>
          <a:off x="2032000" y="1774744"/>
          <a:ext cx="8128000" cy="3200400"/>
        </p:xfrm>
        <a:graphic>
          <a:graphicData uri="http://schemas.openxmlformats.org/drawingml/2006/table">
            <a:tbl>
              <a:tblPr firstRow="1" bandRow="1">
                <a:tableStyleId>{5C22544A-7EE6-4342-B048-85BDC9FD1C3A}</a:tableStyleId>
              </a:tblPr>
              <a:tblGrid>
                <a:gridCol w="2032000">
                  <a:extLst>
                    <a:ext uri="{9D8B030D-6E8A-4147-A177-3AD203B41FA5}">
                      <a16:colId xmlns="" xmlns:a16="http://schemas.microsoft.com/office/drawing/2014/main" val="1001221411"/>
                    </a:ext>
                  </a:extLst>
                </a:gridCol>
                <a:gridCol w="2032000">
                  <a:extLst>
                    <a:ext uri="{9D8B030D-6E8A-4147-A177-3AD203B41FA5}">
                      <a16:colId xmlns="" xmlns:a16="http://schemas.microsoft.com/office/drawing/2014/main" val="3601990866"/>
                    </a:ext>
                  </a:extLst>
                </a:gridCol>
                <a:gridCol w="2032000">
                  <a:extLst>
                    <a:ext uri="{9D8B030D-6E8A-4147-A177-3AD203B41FA5}">
                      <a16:colId xmlns="" xmlns:a16="http://schemas.microsoft.com/office/drawing/2014/main" val="1295148523"/>
                    </a:ext>
                  </a:extLst>
                </a:gridCol>
                <a:gridCol w="2032000">
                  <a:extLst>
                    <a:ext uri="{9D8B030D-6E8A-4147-A177-3AD203B41FA5}">
                      <a16:colId xmlns="" xmlns:a16="http://schemas.microsoft.com/office/drawing/2014/main" val="3029159890"/>
                    </a:ext>
                  </a:extLst>
                </a:gridCol>
              </a:tblGrid>
              <a:tr h="370840">
                <a:tc>
                  <a:txBody>
                    <a:bodyPr/>
                    <a:lstStyle/>
                    <a:p>
                      <a:pPr algn="ctr"/>
                      <a:r>
                        <a:rPr lang="en-US" sz="3600" dirty="0">
                          <a:solidFill>
                            <a:schemeClr val="tx1"/>
                          </a:solidFill>
                        </a:rPr>
                        <a:t>State</a:t>
                      </a:r>
                      <a:endParaRPr lang="en-IN" sz="3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3600" dirty="0">
                          <a:solidFill>
                            <a:schemeClr val="tx1"/>
                          </a:solidFill>
                        </a:rPr>
                        <a:t>0</a:t>
                      </a:r>
                      <a:endParaRPr lang="en-IN" sz="3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3600" dirty="0">
                          <a:solidFill>
                            <a:schemeClr val="tx1"/>
                          </a:solidFill>
                        </a:rPr>
                        <a:t>1</a:t>
                      </a:r>
                      <a:endParaRPr lang="en-IN" sz="3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3600" dirty="0">
                          <a:solidFill>
                            <a:schemeClr val="tx1"/>
                          </a:solidFill>
                        </a:rPr>
                        <a:t>B</a:t>
                      </a:r>
                      <a:endParaRPr lang="en-IN" sz="3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2179314655"/>
                  </a:ext>
                </a:extLst>
              </a:tr>
              <a:tr h="370840">
                <a:tc>
                  <a:txBody>
                    <a:bodyPr/>
                    <a:lstStyle/>
                    <a:p>
                      <a:pPr algn="ctr"/>
                      <a:r>
                        <a:rPr lang="en-US" sz="3600" dirty="0">
                          <a:solidFill>
                            <a:schemeClr val="tx1"/>
                          </a:solidFill>
                        </a:rPr>
                        <a:t>q</a:t>
                      </a:r>
                      <a:r>
                        <a:rPr lang="en-US" sz="3600" baseline="-25000" dirty="0">
                          <a:solidFill>
                            <a:schemeClr val="tx1"/>
                          </a:solidFill>
                        </a:rPr>
                        <a:t>0</a:t>
                      </a:r>
                      <a:endParaRPr lang="en-IN" sz="3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3600" dirty="0">
                          <a:solidFill>
                            <a:schemeClr val="tx1"/>
                          </a:solidFill>
                        </a:rPr>
                        <a:t>(q</a:t>
                      </a:r>
                      <a:r>
                        <a:rPr lang="en-US" sz="3600" baseline="-25000" dirty="0">
                          <a:solidFill>
                            <a:schemeClr val="tx1"/>
                          </a:solidFill>
                        </a:rPr>
                        <a:t>0</a:t>
                      </a:r>
                      <a:r>
                        <a:rPr lang="en-US" sz="3600" baseline="0" dirty="0">
                          <a:solidFill>
                            <a:schemeClr val="tx1"/>
                          </a:solidFill>
                        </a:rPr>
                        <a:t>,0,R)</a:t>
                      </a:r>
                      <a:endParaRPr lang="en-IN" sz="3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3600" dirty="0">
                          <a:solidFill>
                            <a:schemeClr val="tx1"/>
                          </a:solidFill>
                        </a:rPr>
                        <a:t>(q</a:t>
                      </a:r>
                      <a:r>
                        <a:rPr lang="en-US" sz="3600" baseline="-25000" dirty="0">
                          <a:solidFill>
                            <a:schemeClr val="tx1"/>
                          </a:solidFill>
                        </a:rPr>
                        <a:t>1</a:t>
                      </a:r>
                      <a:r>
                        <a:rPr lang="en-US" sz="3600" baseline="0" dirty="0">
                          <a:solidFill>
                            <a:schemeClr val="tx1"/>
                          </a:solidFill>
                        </a:rPr>
                        <a:t>,0,R)</a:t>
                      </a:r>
                      <a:endParaRPr lang="en-IN" sz="3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IN" sz="3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995397149"/>
                  </a:ext>
                </a:extLst>
              </a:tr>
              <a:tr h="370840">
                <a:tc>
                  <a:txBody>
                    <a:bodyPr/>
                    <a:lstStyle/>
                    <a:p>
                      <a:pPr algn="ctr"/>
                      <a:r>
                        <a:rPr lang="en-US" sz="3600" dirty="0">
                          <a:solidFill>
                            <a:schemeClr val="tx1"/>
                          </a:solidFill>
                        </a:rPr>
                        <a:t>q1</a:t>
                      </a:r>
                      <a:endParaRPr lang="en-IN" sz="3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3600" dirty="0">
                          <a:solidFill>
                            <a:schemeClr val="tx1"/>
                          </a:solidFill>
                        </a:rPr>
                        <a:t>(q</a:t>
                      </a:r>
                      <a:r>
                        <a:rPr lang="en-US" sz="3600" baseline="-25000" dirty="0">
                          <a:solidFill>
                            <a:schemeClr val="tx1"/>
                          </a:solidFill>
                        </a:rPr>
                        <a:t>1</a:t>
                      </a:r>
                      <a:r>
                        <a:rPr lang="en-US" sz="3600" baseline="0" dirty="0">
                          <a:solidFill>
                            <a:schemeClr val="tx1"/>
                          </a:solidFill>
                        </a:rPr>
                        <a:t>,0,R)</a:t>
                      </a:r>
                      <a:endParaRPr lang="en-IN" sz="3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IN" sz="3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3600" dirty="0">
                          <a:solidFill>
                            <a:schemeClr val="tx1"/>
                          </a:solidFill>
                        </a:rPr>
                        <a:t>(q</a:t>
                      </a:r>
                      <a:r>
                        <a:rPr lang="en-US" sz="3600" baseline="-25000" dirty="0">
                          <a:solidFill>
                            <a:schemeClr val="tx1"/>
                          </a:solidFill>
                        </a:rPr>
                        <a:t>2</a:t>
                      </a:r>
                      <a:r>
                        <a:rPr lang="en-US" sz="3600" baseline="0" dirty="0">
                          <a:solidFill>
                            <a:schemeClr val="tx1"/>
                          </a:solidFill>
                        </a:rPr>
                        <a:t>,B,L)</a:t>
                      </a:r>
                      <a:endParaRPr lang="en-IN" sz="3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374237238"/>
                  </a:ext>
                </a:extLst>
              </a:tr>
              <a:tr h="370840">
                <a:tc>
                  <a:txBody>
                    <a:bodyPr/>
                    <a:lstStyle/>
                    <a:p>
                      <a:pPr algn="ctr"/>
                      <a:r>
                        <a:rPr lang="en-US" sz="3600" dirty="0">
                          <a:solidFill>
                            <a:schemeClr val="tx1"/>
                          </a:solidFill>
                        </a:rPr>
                        <a:t>q2</a:t>
                      </a:r>
                      <a:endParaRPr lang="en-IN" sz="3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3600" dirty="0">
                          <a:solidFill>
                            <a:schemeClr val="tx1"/>
                          </a:solidFill>
                        </a:rPr>
                        <a:t>(q</a:t>
                      </a:r>
                      <a:r>
                        <a:rPr lang="en-US" sz="3600" baseline="-25000" dirty="0">
                          <a:solidFill>
                            <a:schemeClr val="tx1"/>
                          </a:solidFill>
                        </a:rPr>
                        <a:t>3</a:t>
                      </a:r>
                      <a:r>
                        <a:rPr lang="en-US" sz="3600" baseline="0" dirty="0">
                          <a:solidFill>
                            <a:schemeClr val="tx1"/>
                          </a:solidFill>
                        </a:rPr>
                        <a:t>,B,R)</a:t>
                      </a:r>
                      <a:endParaRPr lang="en-IN" sz="3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IN" sz="3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IN" sz="3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2851861645"/>
                  </a:ext>
                </a:extLst>
              </a:tr>
              <a:tr h="370840">
                <a:tc>
                  <a:txBody>
                    <a:bodyPr/>
                    <a:lstStyle/>
                    <a:p>
                      <a:pPr algn="ctr"/>
                      <a:r>
                        <a:rPr lang="en-US" sz="3600" dirty="0">
                          <a:solidFill>
                            <a:schemeClr val="tx1"/>
                          </a:solidFill>
                        </a:rPr>
                        <a:t>*q</a:t>
                      </a:r>
                      <a:r>
                        <a:rPr lang="en-US" sz="3600" baseline="-25000" dirty="0">
                          <a:solidFill>
                            <a:schemeClr val="tx1"/>
                          </a:solidFill>
                        </a:rPr>
                        <a:t>3</a:t>
                      </a:r>
                      <a:endParaRPr lang="en-IN" sz="3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IN" sz="3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IN" sz="3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IN" sz="3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7493681"/>
                  </a:ext>
                </a:extLst>
              </a:tr>
            </a:tbl>
          </a:graphicData>
        </a:graphic>
      </p:graphicFrame>
    </p:spTree>
    <p:extLst>
      <p:ext uri="{BB962C8B-B14F-4D97-AF65-F5344CB8AC3E}">
        <p14:creationId xmlns="" xmlns:p14="http://schemas.microsoft.com/office/powerpoint/2010/main" val="28439573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95B9C5C3-0871-4F8B-84E3-1160413C128B}"/>
              </a:ext>
            </a:extLst>
          </p:cNvPr>
          <p:cNvSpPr>
            <a:spLocks noGrp="1"/>
          </p:cNvSpPr>
          <p:nvPr>
            <p:ph idx="1"/>
          </p:nvPr>
        </p:nvSpPr>
        <p:spPr>
          <a:xfrm>
            <a:off x="838200" y="647114"/>
            <a:ext cx="10515600" cy="5529849"/>
          </a:xfrm>
        </p:spPr>
        <p:txBody>
          <a:bodyPr/>
          <a:lstStyle/>
          <a:p>
            <a:pPr marL="0" indent="0">
              <a:buNone/>
            </a:pPr>
            <a:r>
              <a:rPr lang="en-US" sz="3200" b="1" dirty="0"/>
              <a:t>Transition Diagram:</a:t>
            </a:r>
          </a:p>
          <a:p>
            <a:pPr marL="0" indent="0">
              <a:buNone/>
            </a:pPr>
            <a:endParaRPr lang="en-US" b="1" dirty="0"/>
          </a:p>
          <a:p>
            <a:pPr marL="0" indent="0">
              <a:buNone/>
            </a:pPr>
            <a:r>
              <a:rPr lang="en-IN" b="1" dirty="0"/>
              <a:t>                   0|0,R                     </a:t>
            </a:r>
            <a:r>
              <a:rPr lang="en-IN" b="1" dirty="0" err="1"/>
              <a:t>0|0,R</a:t>
            </a:r>
            <a:endParaRPr lang="en-IN" b="1" dirty="0"/>
          </a:p>
          <a:p>
            <a:pPr marL="0" indent="0">
              <a:buNone/>
            </a:pPr>
            <a:r>
              <a:rPr lang="en-IN" b="1" dirty="0"/>
              <a:t>                                1|0,R                      B|B,L                  0|B,R</a:t>
            </a:r>
          </a:p>
          <a:p>
            <a:pPr marL="0" indent="0">
              <a:buNone/>
            </a:pPr>
            <a:endParaRPr lang="en-IN" b="1" dirty="0"/>
          </a:p>
          <a:p>
            <a:pPr marL="0" indent="0">
              <a:buNone/>
            </a:pPr>
            <a:r>
              <a:rPr lang="en-IN" sz="3600" b="1" dirty="0"/>
              <a:t>Process: </a:t>
            </a:r>
            <a:endParaRPr lang="en-IN" b="1" dirty="0"/>
          </a:p>
          <a:p>
            <a:pPr marL="0" indent="0">
              <a:buNone/>
            </a:pPr>
            <a:r>
              <a:rPr lang="en-IN" b="1" dirty="0"/>
              <a:t> q</a:t>
            </a:r>
            <a:r>
              <a:rPr lang="en-IN" b="1" baseline="-25000" dirty="0"/>
              <a:t>0</a:t>
            </a:r>
            <a:r>
              <a:rPr lang="en-IN" b="1" dirty="0"/>
              <a:t>0001000B |--- 0q</a:t>
            </a:r>
            <a:r>
              <a:rPr lang="en-IN" b="1" baseline="-25000" dirty="0"/>
              <a:t>0</a:t>
            </a:r>
            <a:r>
              <a:rPr lang="en-IN" b="1" dirty="0"/>
              <a:t>001000B  |--- 00q</a:t>
            </a:r>
            <a:r>
              <a:rPr lang="en-IN" b="1" baseline="-25000" dirty="0"/>
              <a:t>0</a:t>
            </a:r>
            <a:r>
              <a:rPr lang="en-IN" b="1" dirty="0"/>
              <a:t>01000B   |--- 000q</a:t>
            </a:r>
            <a:r>
              <a:rPr lang="en-IN" b="1" baseline="-25000" dirty="0"/>
              <a:t>0</a:t>
            </a:r>
            <a:r>
              <a:rPr lang="en-IN" b="1" dirty="0"/>
              <a:t>1000B </a:t>
            </a:r>
          </a:p>
          <a:p>
            <a:pPr marL="0" indent="0">
              <a:buNone/>
            </a:pPr>
            <a:r>
              <a:rPr lang="en-IN" b="1" dirty="0"/>
              <a:t>                        |--- 0000q</a:t>
            </a:r>
            <a:r>
              <a:rPr lang="en-IN" b="1" baseline="-25000" dirty="0"/>
              <a:t>1</a:t>
            </a:r>
            <a:r>
              <a:rPr lang="en-IN" b="1" dirty="0"/>
              <a:t>000B  |--- 00000q</a:t>
            </a:r>
            <a:r>
              <a:rPr lang="en-IN" b="1" baseline="-25000" dirty="0"/>
              <a:t>1</a:t>
            </a:r>
            <a:r>
              <a:rPr lang="en-IN" b="1" dirty="0"/>
              <a:t>00B   |--- 000000q</a:t>
            </a:r>
            <a:r>
              <a:rPr lang="en-IN" b="1" baseline="-25000" dirty="0"/>
              <a:t>1</a:t>
            </a:r>
            <a:r>
              <a:rPr lang="en-IN" b="1" dirty="0"/>
              <a:t>0B</a:t>
            </a:r>
          </a:p>
          <a:p>
            <a:pPr marL="0" indent="0">
              <a:buNone/>
            </a:pPr>
            <a:r>
              <a:rPr lang="en-IN" b="1" dirty="0"/>
              <a:t>                        |--- 0000000q</a:t>
            </a:r>
            <a:r>
              <a:rPr lang="en-IN" b="1" baseline="-25000" dirty="0"/>
              <a:t>1</a:t>
            </a:r>
            <a:r>
              <a:rPr lang="en-IN" b="1" dirty="0"/>
              <a:t>B  |--- 000000q</a:t>
            </a:r>
            <a:r>
              <a:rPr lang="en-IN" b="1" baseline="-25000" dirty="0"/>
              <a:t>2</a:t>
            </a:r>
            <a:r>
              <a:rPr lang="en-IN" b="1" dirty="0"/>
              <a:t>0B   |--- 000000Bq</a:t>
            </a:r>
            <a:r>
              <a:rPr lang="en-IN" b="1" baseline="-25000" dirty="0"/>
              <a:t>3</a:t>
            </a:r>
            <a:r>
              <a:rPr lang="en-IN" b="1" dirty="0"/>
              <a:t>B</a:t>
            </a:r>
          </a:p>
          <a:p>
            <a:pPr>
              <a:buFont typeface="Wingdings" panose="05000000000000000000" pitchFamily="2" charset="2"/>
              <a:buChar char="Ø"/>
            </a:pPr>
            <a:r>
              <a:rPr lang="en-IN" b="1" dirty="0"/>
              <a:t> q</a:t>
            </a:r>
            <a:r>
              <a:rPr lang="en-IN" b="1" baseline="-25000" dirty="0"/>
              <a:t>3</a:t>
            </a:r>
            <a:r>
              <a:rPr lang="en-IN" b="1" dirty="0"/>
              <a:t> is a final state, so TM produces addition of two numbers. </a:t>
            </a:r>
          </a:p>
        </p:txBody>
      </p:sp>
      <p:sp>
        <p:nvSpPr>
          <p:cNvPr id="4" name="Flowchart: Connector 3">
            <a:extLst>
              <a:ext uri="{FF2B5EF4-FFF2-40B4-BE49-F238E27FC236}">
                <a16:creationId xmlns="" xmlns:a16="http://schemas.microsoft.com/office/drawing/2014/main" id="{8D3F290C-B109-480A-A8DB-58B8A68C69AF}"/>
              </a:ext>
            </a:extLst>
          </p:cNvPr>
          <p:cNvSpPr/>
          <p:nvPr/>
        </p:nvSpPr>
        <p:spPr>
          <a:xfrm>
            <a:off x="2377440" y="2321169"/>
            <a:ext cx="647114" cy="590843"/>
          </a:xfrm>
          <a:prstGeom prst="flowChartConnector">
            <a:avLst/>
          </a:prstGeom>
          <a:solidFill>
            <a:schemeClr val="bg1"/>
          </a:solidFill>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b="1" dirty="0">
                <a:ln w="0"/>
                <a:solidFill>
                  <a:schemeClr val="tx1"/>
                </a:solidFill>
                <a:effectLst>
                  <a:outerShdw blurRad="38100" dist="19050" dir="2700000" algn="tl" rotWithShape="0">
                    <a:schemeClr val="dk1">
                      <a:alpha val="40000"/>
                    </a:schemeClr>
                  </a:outerShdw>
                </a:effectLst>
              </a:rPr>
              <a:t>q</a:t>
            </a:r>
            <a:r>
              <a:rPr lang="en-US" sz="2400" b="1" baseline="-25000" dirty="0">
                <a:ln w="0"/>
                <a:solidFill>
                  <a:schemeClr val="tx1"/>
                </a:solidFill>
                <a:effectLst>
                  <a:outerShdw blurRad="38100" dist="19050" dir="2700000" algn="tl" rotWithShape="0">
                    <a:schemeClr val="dk1">
                      <a:alpha val="40000"/>
                    </a:schemeClr>
                  </a:outerShdw>
                </a:effectLst>
              </a:rPr>
              <a:t>0</a:t>
            </a:r>
            <a:endParaRPr lang="en-IN" sz="2400" b="1" dirty="0">
              <a:ln w="0"/>
              <a:solidFill>
                <a:schemeClr val="tx1"/>
              </a:solidFill>
              <a:effectLst>
                <a:outerShdw blurRad="38100" dist="19050" dir="2700000" algn="tl" rotWithShape="0">
                  <a:schemeClr val="dk1">
                    <a:alpha val="40000"/>
                  </a:schemeClr>
                </a:outerShdw>
              </a:effectLst>
            </a:endParaRPr>
          </a:p>
        </p:txBody>
      </p:sp>
      <p:sp>
        <p:nvSpPr>
          <p:cNvPr id="5" name="Flowchart: Connector 4">
            <a:extLst>
              <a:ext uri="{FF2B5EF4-FFF2-40B4-BE49-F238E27FC236}">
                <a16:creationId xmlns="" xmlns:a16="http://schemas.microsoft.com/office/drawing/2014/main" id="{CA45071C-8CF8-45E8-8957-3A2B745B7B50}"/>
              </a:ext>
            </a:extLst>
          </p:cNvPr>
          <p:cNvSpPr/>
          <p:nvPr/>
        </p:nvSpPr>
        <p:spPr>
          <a:xfrm>
            <a:off x="4858053" y="2328203"/>
            <a:ext cx="647114" cy="590843"/>
          </a:xfrm>
          <a:prstGeom prst="flowChartConnector">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b="1" dirty="0">
                <a:ln w="0"/>
                <a:solidFill>
                  <a:schemeClr val="tx1"/>
                </a:solidFill>
                <a:effectLst>
                  <a:outerShdw blurRad="38100" dist="19050" dir="2700000" algn="tl" rotWithShape="0">
                    <a:schemeClr val="dk1">
                      <a:alpha val="40000"/>
                    </a:schemeClr>
                  </a:outerShdw>
                </a:effectLst>
              </a:rPr>
              <a:t>q</a:t>
            </a:r>
            <a:r>
              <a:rPr lang="en-US" sz="2400" b="1" baseline="-25000" dirty="0">
                <a:ln w="0"/>
                <a:solidFill>
                  <a:schemeClr val="tx1"/>
                </a:solidFill>
                <a:effectLst>
                  <a:outerShdw blurRad="38100" dist="19050" dir="2700000" algn="tl" rotWithShape="0">
                    <a:schemeClr val="dk1">
                      <a:alpha val="40000"/>
                    </a:schemeClr>
                  </a:outerShdw>
                </a:effectLst>
              </a:rPr>
              <a:t>1</a:t>
            </a:r>
            <a:endParaRPr lang="en-IN" sz="2400" b="1" dirty="0">
              <a:ln w="0"/>
              <a:solidFill>
                <a:schemeClr val="tx1"/>
              </a:solidFill>
              <a:effectLst>
                <a:outerShdw blurRad="38100" dist="19050" dir="2700000" algn="tl" rotWithShape="0">
                  <a:schemeClr val="dk1">
                    <a:alpha val="40000"/>
                  </a:schemeClr>
                </a:outerShdw>
              </a:effectLst>
            </a:endParaRPr>
          </a:p>
        </p:txBody>
      </p:sp>
      <p:sp>
        <p:nvSpPr>
          <p:cNvPr id="6" name="Flowchart: Connector 5">
            <a:extLst>
              <a:ext uri="{FF2B5EF4-FFF2-40B4-BE49-F238E27FC236}">
                <a16:creationId xmlns="" xmlns:a16="http://schemas.microsoft.com/office/drawing/2014/main" id="{C61F5E19-BE3A-43FD-AFFE-8ACF613EF15A}"/>
              </a:ext>
            </a:extLst>
          </p:cNvPr>
          <p:cNvSpPr/>
          <p:nvPr/>
        </p:nvSpPr>
        <p:spPr>
          <a:xfrm>
            <a:off x="7394918" y="2328203"/>
            <a:ext cx="665870" cy="590843"/>
          </a:xfrm>
          <a:prstGeom prst="flowChartConnector">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b="1" dirty="0">
                <a:ln w="0"/>
                <a:solidFill>
                  <a:schemeClr val="tx1"/>
                </a:solidFill>
                <a:effectLst>
                  <a:outerShdw blurRad="38100" dist="19050" dir="2700000" algn="tl" rotWithShape="0">
                    <a:schemeClr val="dk1">
                      <a:alpha val="40000"/>
                    </a:schemeClr>
                  </a:outerShdw>
                </a:effectLst>
              </a:rPr>
              <a:t>q</a:t>
            </a:r>
            <a:r>
              <a:rPr lang="en-US" sz="2400" b="1" baseline="-25000" dirty="0">
                <a:ln w="0"/>
                <a:solidFill>
                  <a:schemeClr val="tx1"/>
                </a:solidFill>
                <a:effectLst>
                  <a:outerShdw blurRad="38100" dist="19050" dir="2700000" algn="tl" rotWithShape="0">
                    <a:schemeClr val="dk1">
                      <a:alpha val="40000"/>
                    </a:schemeClr>
                  </a:outerShdw>
                </a:effectLst>
              </a:rPr>
              <a:t>2</a:t>
            </a:r>
            <a:endParaRPr lang="en-IN" sz="2400" b="1" dirty="0">
              <a:ln w="0"/>
              <a:solidFill>
                <a:schemeClr val="tx1"/>
              </a:solidFill>
              <a:effectLst>
                <a:outerShdw blurRad="38100" dist="19050" dir="2700000" algn="tl" rotWithShape="0">
                  <a:schemeClr val="dk1">
                    <a:alpha val="40000"/>
                  </a:schemeClr>
                </a:outerShdw>
              </a:effectLst>
            </a:endParaRPr>
          </a:p>
        </p:txBody>
      </p:sp>
      <p:sp>
        <p:nvSpPr>
          <p:cNvPr id="7" name="Flowchart: Connector 6">
            <a:extLst>
              <a:ext uri="{FF2B5EF4-FFF2-40B4-BE49-F238E27FC236}">
                <a16:creationId xmlns="" xmlns:a16="http://schemas.microsoft.com/office/drawing/2014/main" id="{C8B72BE7-A40F-42CE-A7FA-17F65DC8F396}"/>
              </a:ext>
            </a:extLst>
          </p:cNvPr>
          <p:cNvSpPr/>
          <p:nvPr/>
        </p:nvSpPr>
        <p:spPr>
          <a:xfrm>
            <a:off x="9491003" y="2278963"/>
            <a:ext cx="778412" cy="689321"/>
          </a:xfrm>
          <a:prstGeom prst="flowChartConnector">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q</a:t>
            </a:r>
            <a:r>
              <a:rPr lang="en-US" baseline="-25000" dirty="0">
                <a:ln w="0"/>
                <a:solidFill>
                  <a:schemeClr val="tx1"/>
                </a:solidFill>
                <a:effectLst>
                  <a:outerShdw blurRad="38100" dist="19050" dir="2700000" algn="tl" rotWithShape="0">
                    <a:schemeClr val="dk1">
                      <a:alpha val="40000"/>
                    </a:schemeClr>
                  </a:outerShdw>
                </a:effectLst>
              </a:rPr>
              <a:t>3</a:t>
            </a:r>
            <a:endParaRPr lang="en-IN" dirty="0">
              <a:ln w="0"/>
              <a:solidFill>
                <a:schemeClr val="tx1"/>
              </a:solidFill>
              <a:effectLst>
                <a:outerShdw blurRad="38100" dist="19050" dir="2700000" algn="tl" rotWithShape="0">
                  <a:schemeClr val="dk1">
                    <a:alpha val="40000"/>
                  </a:schemeClr>
                </a:outerShdw>
              </a:effectLst>
            </a:endParaRPr>
          </a:p>
        </p:txBody>
      </p:sp>
      <p:sp>
        <p:nvSpPr>
          <p:cNvPr id="9" name="Flowchart: Connector 8">
            <a:extLst>
              <a:ext uri="{FF2B5EF4-FFF2-40B4-BE49-F238E27FC236}">
                <a16:creationId xmlns="" xmlns:a16="http://schemas.microsoft.com/office/drawing/2014/main" id="{DCB259B0-52B4-403C-BBFE-3041A2B4C1FE}"/>
              </a:ext>
            </a:extLst>
          </p:cNvPr>
          <p:cNvSpPr/>
          <p:nvPr/>
        </p:nvSpPr>
        <p:spPr>
          <a:xfrm>
            <a:off x="9609407" y="2363373"/>
            <a:ext cx="561534" cy="513469"/>
          </a:xfrm>
          <a:prstGeom prst="flowChartConnector">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a:t>q</a:t>
            </a:r>
            <a:r>
              <a:rPr lang="en-US" b="1" baseline="-25000" dirty="0"/>
              <a:t>3</a:t>
            </a:r>
            <a:endParaRPr lang="en-IN" b="1" dirty="0"/>
          </a:p>
        </p:txBody>
      </p:sp>
      <p:cxnSp>
        <p:nvCxnSpPr>
          <p:cNvPr id="11" name="Straight Arrow Connector 10">
            <a:extLst>
              <a:ext uri="{FF2B5EF4-FFF2-40B4-BE49-F238E27FC236}">
                <a16:creationId xmlns="" xmlns:a16="http://schemas.microsoft.com/office/drawing/2014/main" id="{6DC1213B-0C58-4711-BB9C-A5EBEBE74C66}"/>
              </a:ext>
            </a:extLst>
          </p:cNvPr>
          <p:cNvCxnSpPr>
            <a:stCxn id="4" idx="6"/>
            <a:endCxn id="5" idx="2"/>
          </p:cNvCxnSpPr>
          <p:nvPr/>
        </p:nvCxnSpPr>
        <p:spPr>
          <a:xfrm>
            <a:off x="3024554" y="2616591"/>
            <a:ext cx="1833499" cy="703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 xmlns:a16="http://schemas.microsoft.com/office/drawing/2014/main" id="{146DD192-E11C-416F-8AE0-D682BB2427CB}"/>
              </a:ext>
            </a:extLst>
          </p:cNvPr>
          <p:cNvCxnSpPr>
            <a:cxnSpLocks/>
            <a:stCxn id="5" idx="6"/>
            <a:endCxn id="6" idx="2"/>
          </p:cNvCxnSpPr>
          <p:nvPr/>
        </p:nvCxnSpPr>
        <p:spPr>
          <a:xfrm>
            <a:off x="5505167" y="2623625"/>
            <a:ext cx="188975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 xmlns:a16="http://schemas.microsoft.com/office/drawing/2014/main" id="{A2C6971C-76A5-41BD-ADA2-FFCA71E3EA25}"/>
              </a:ext>
            </a:extLst>
          </p:cNvPr>
          <p:cNvCxnSpPr>
            <a:stCxn id="6" idx="6"/>
            <a:endCxn id="7" idx="2"/>
          </p:cNvCxnSpPr>
          <p:nvPr/>
        </p:nvCxnSpPr>
        <p:spPr>
          <a:xfrm flipV="1">
            <a:off x="8060788" y="2623624"/>
            <a:ext cx="1430215"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 xmlns:a16="http://schemas.microsoft.com/office/drawing/2014/main" id="{F1F23BAA-353D-4B3C-AD6E-D7BA29348F26}"/>
              </a:ext>
            </a:extLst>
          </p:cNvPr>
          <p:cNvCxnSpPr>
            <a:endCxn id="4" idx="2"/>
          </p:cNvCxnSpPr>
          <p:nvPr/>
        </p:nvCxnSpPr>
        <p:spPr>
          <a:xfrm>
            <a:off x="1702191" y="2616590"/>
            <a:ext cx="675249"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0" name="Arrow: Curved Down 19">
            <a:extLst>
              <a:ext uri="{FF2B5EF4-FFF2-40B4-BE49-F238E27FC236}">
                <a16:creationId xmlns="" xmlns:a16="http://schemas.microsoft.com/office/drawing/2014/main" id="{1FE9050D-2CB3-4929-8BBF-0D6913E5E181}"/>
              </a:ext>
            </a:extLst>
          </p:cNvPr>
          <p:cNvSpPr/>
          <p:nvPr/>
        </p:nvSpPr>
        <p:spPr>
          <a:xfrm>
            <a:off x="2489983" y="1983572"/>
            <a:ext cx="464234" cy="365733"/>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1" name="Arrow: Curved Down 20">
            <a:extLst>
              <a:ext uri="{FF2B5EF4-FFF2-40B4-BE49-F238E27FC236}">
                <a16:creationId xmlns="" xmlns:a16="http://schemas.microsoft.com/office/drawing/2014/main" id="{6189AD27-D12C-4E1D-9464-D2D290EE45BE}"/>
              </a:ext>
            </a:extLst>
          </p:cNvPr>
          <p:cNvSpPr/>
          <p:nvPr/>
        </p:nvSpPr>
        <p:spPr>
          <a:xfrm>
            <a:off x="4949493" y="2009360"/>
            <a:ext cx="464234" cy="365733"/>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extLst>
      <p:ext uri="{BB962C8B-B14F-4D97-AF65-F5344CB8AC3E}">
        <p14:creationId xmlns="" xmlns:p14="http://schemas.microsoft.com/office/powerpoint/2010/main" val="32178147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ACACD330-CD6B-41D0-A63A-A96A83AD4C47}"/>
              </a:ext>
            </a:extLst>
          </p:cNvPr>
          <p:cNvSpPr>
            <a:spLocks noGrp="1"/>
          </p:cNvSpPr>
          <p:nvPr>
            <p:ph idx="1"/>
          </p:nvPr>
        </p:nvSpPr>
        <p:spPr>
          <a:xfrm>
            <a:off x="733269" y="449705"/>
            <a:ext cx="11049000" cy="5967101"/>
          </a:xfrm>
        </p:spPr>
        <p:txBody>
          <a:bodyPr>
            <a:normAutofit/>
          </a:bodyPr>
          <a:lstStyle/>
          <a:p>
            <a:pPr marL="514350" indent="-514350">
              <a:buAutoNum type="arabicPeriod"/>
            </a:pPr>
            <a:r>
              <a:rPr lang="en-US" b="1" u="sng" dirty="0"/>
              <a:t>Input Tape:</a:t>
            </a:r>
          </a:p>
          <a:p>
            <a:pPr>
              <a:buFont typeface="Wingdings" panose="05000000000000000000" pitchFamily="2" charset="2"/>
              <a:buChar char="Ø"/>
            </a:pPr>
            <a:r>
              <a:rPr lang="en-US" dirty="0"/>
              <a:t> It is a temporary storage and divided into cells.</a:t>
            </a:r>
          </a:p>
          <a:p>
            <a:pPr>
              <a:buFont typeface="Wingdings" panose="05000000000000000000" pitchFamily="2" charset="2"/>
              <a:buChar char="Ø"/>
            </a:pPr>
            <a:r>
              <a:rPr lang="en-US" dirty="0"/>
              <a:t> Each cell can store the information of only one symbol.</a:t>
            </a:r>
          </a:p>
          <a:p>
            <a:pPr>
              <a:buFont typeface="Wingdings" panose="05000000000000000000" pitchFamily="2" charset="2"/>
              <a:buChar char="Ø"/>
            </a:pPr>
            <a:r>
              <a:rPr lang="en-US" dirty="0"/>
              <a:t> The string to be scanned will be stored from the left most position on the tape.</a:t>
            </a:r>
          </a:p>
          <a:p>
            <a:pPr>
              <a:buFont typeface="Wingdings" panose="05000000000000000000" pitchFamily="2" charset="2"/>
              <a:buChar char="Ø"/>
            </a:pPr>
            <a:r>
              <a:rPr lang="en-US" dirty="0"/>
              <a:t>The string to be scanned should end with infinite number of blanks.</a:t>
            </a:r>
          </a:p>
          <a:p>
            <a:pPr marL="0" indent="0">
              <a:buNone/>
            </a:pPr>
            <a:r>
              <a:rPr lang="en-US" b="1" u="sng" dirty="0"/>
              <a:t>2. Read-Write Head:</a:t>
            </a:r>
            <a:r>
              <a:rPr lang="en-US" dirty="0"/>
              <a:t> </a:t>
            </a:r>
          </a:p>
          <a:p>
            <a:pPr>
              <a:buFont typeface="Wingdings" panose="05000000000000000000" pitchFamily="2" charset="2"/>
              <a:buChar char="Ø"/>
            </a:pPr>
            <a:r>
              <a:rPr lang="en-US" dirty="0"/>
              <a:t> It can read a symbol from where it is pointing to and it can write into tape to where it is pointing to.</a:t>
            </a:r>
          </a:p>
          <a:p>
            <a:pPr marL="0" indent="0">
              <a:buNone/>
            </a:pPr>
            <a:r>
              <a:rPr lang="en-US" b="1" u="sng" dirty="0"/>
              <a:t>3. Control Unit:</a:t>
            </a:r>
          </a:p>
          <a:p>
            <a:pPr>
              <a:buFont typeface="Wingdings" panose="05000000000000000000" pitchFamily="2" charset="2"/>
              <a:buChar char="Ø"/>
            </a:pPr>
            <a:r>
              <a:rPr lang="en-US" dirty="0"/>
              <a:t> the reading or writing from or to the tape is determined by the control unit. </a:t>
            </a:r>
            <a:endParaRPr lang="en-IN" dirty="0"/>
          </a:p>
        </p:txBody>
      </p:sp>
    </p:spTree>
    <p:extLst>
      <p:ext uri="{BB962C8B-B14F-4D97-AF65-F5344CB8AC3E}">
        <p14:creationId xmlns="" xmlns:p14="http://schemas.microsoft.com/office/powerpoint/2010/main" val="286001542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D736B8B-2345-4D97-A33B-B299D9A76AEB}"/>
              </a:ext>
            </a:extLst>
          </p:cNvPr>
          <p:cNvSpPr>
            <a:spLocks noGrp="1"/>
          </p:cNvSpPr>
          <p:nvPr>
            <p:ph type="title"/>
          </p:nvPr>
        </p:nvSpPr>
        <p:spPr>
          <a:xfrm>
            <a:off x="838200" y="365125"/>
            <a:ext cx="10515600" cy="563343"/>
          </a:xfrm>
        </p:spPr>
        <p:txBody>
          <a:bodyPr>
            <a:normAutofit fontScale="90000"/>
          </a:bodyPr>
          <a:lstStyle/>
          <a:p>
            <a:r>
              <a:rPr lang="en-US" sz="3600" b="1" dirty="0">
                <a:solidFill>
                  <a:schemeClr val="accent2">
                    <a:lumMod val="50000"/>
                  </a:schemeClr>
                </a:solidFill>
              </a:rPr>
              <a:t>2. Design a TM which computes the proper subtraction.</a:t>
            </a:r>
            <a:endParaRPr lang="en-IN" sz="3600" dirty="0"/>
          </a:p>
        </p:txBody>
      </p:sp>
      <p:sp>
        <p:nvSpPr>
          <p:cNvPr id="3" name="Content Placeholder 2">
            <a:extLst>
              <a:ext uri="{FF2B5EF4-FFF2-40B4-BE49-F238E27FC236}">
                <a16:creationId xmlns="" xmlns:a16="http://schemas.microsoft.com/office/drawing/2014/main" id="{4FF8759A-F4D7-44F6-ACAB-4525D98A7463}"/>
              </a:ext>
            </a:extLst>
          </p:cNvPr>
          <p:cNvSpPr>
            <a:spLocks noGrp="1"/>
          </p:cNvSpPr>
          <p:nvPr>
            <p:ph idx="1"/>
          </p:nvPr>
        </p:nvSpPr>
        <p:spPr>
          <a:xfrm>
            <a:off x="838200" y="1350498"/>
            <a:ext cx="10515600" cy="4811866"/>
          </a:xfrm>
        </p:spPr>
        <p:txBody>
          <a:bodyPr/>
          <a:lstStyle/>
          <a:p>
            <a:pPr>
              <a:buFont typeface="Wingdings" panose="05000000000000000000" pitchFamily="2" charset="2"/>
              <a:buChar char="Ø"/>
            </a:pPr>
            <a:endParaRPr lang="en-US" dirty="0"/>
          </a:p>
          <a:p>
            <a:pPr>
              <a:buFont typeface="Wingdings" panose="05000000000000000000" pitchFamily="2" charset="2"/>
              <a:buChar char="Ø"/>
            </a:pPr>
            <a:r>
              <a:rPr lang="en-US" dirty="0"/>
              <a:t>Proper subtraction is “m-n” when m&gt;=n and 0 when m&lt;n. </a:t>
            </a:r>
          </a:p>
          <a:p>
            <a:pPr>
              <a:buFont typeface="Wingdings" panose="05000000000000000000" pitchFamily="2" charset="2"/>
              <a:buChar char="Ø"/>
            </a:pPr>
            <a:endParaRPr lang="en-US" dirty="0"/>
          </a:p>
          <a:p>
            <a:pPr>
              <a:buFont typeface="Wingdings" panose="05000000000000000000" pitchFamily="2" charset="2"/>
              <a:buChar char="Ø"/>
            </a:pPr>
            <a:r>
              <a:rPr lang="en-US" dirty="0"/>
              <a:t>It is represented by</a:t>
            </a:r>
          </a:p>
          <a:p>
            <a:pPr>
              <a:buFont typeface="Wingdings" panose="05000000000000000000" pitchFamily="2" charset="2"/>
              <a:buChar char="Ø"/>
            </a:pPr>
            <a:endParaRPr lang="en-US" dirty="0"/>
          </a:p>
          <a:p>
            <a:pPr>
              <a:buFont typeface="Wingdings" panose="05000000000000000000" pitchFamily="2" charset="2"/>
              <a:buChar char="Ø"/>
            </a:pPr>
            <a:r>
              <a:rPr lang="en-US" dirty="0"/>
              <a:t> Initially tape contains 0</a:t>
            </a:r>
            <a:r>
              <a:rPr lang="en-US" baseline="30000" dirty="0"/>
              <a:t>m</a:t>
            </a:r>
            <a:r>
              <a:rPr lang="en-US" dirty="0"/>
              <a:t>10</a:t>
            </a:r>
            <a:r>
              <a:rPr lang="en-US" baseline="30000" dirty="0"/>
              <a:t>n</a:t>
            </a:r>
            <a:r>
              <a:rPr lang="en-US" dirty="0"/>
              <a:t> surrounded by blanks and after computation TM holds             surrounded by blanks on tape.</a:t>
            </a:r>
          </a:p>
          <a:p>
            <a:pPr>
              <a:buFont typeface="Wingdings" panose="05000000000000000000" pitchFamily="2" charset="2"/>
              <a:buChar char="Ø"/>
            </a:pPr>
            <a:endParaRPr lang="en-IN" dirty="0"/>
          </a:p>
        </p:txBody>
      </p:sp>
      <p:pic>
        <p:nvPicPr>
          <p:cNvPr id="5" name="Picture 4">
            <a:extLst>
              <a:ext uri="{FF2B5EF4-FFF2-40B4-BE49-F238E27FC236}">
                <a16:creationId xmlns="" xmlns:a16="http://schemas.microsoft.com/office/drawing/2014/main" id="{502FA302-3AEF-4746-A573-618548BFC069}"/>
              </a:ext>
            </a:extLst>
          </p:cNvPr>
          <p:cNvPicPr>
            <a:picLocks noChangeAspect="1"/>
          </p:cNvPicPr>
          <p:nvPr/>
        </p:nvPicPr>
        <p:blipFill>
          <a:blip r:embed="rId2"/>
          <a:stretch>
            <a:fillRect/>
          </a:stretch>
        </p:blipFill>
        <p:spPr>
          <a:xfrm>
            <a:off x="4159181" y="2925666"/>
            <a:ext cx="881743" cy="350354"/>
          </a:xfrm>
          <a:prstGeom prst="rect">
            <a:avLst/>
          </a:prstGeom>
        </p:spPr>
      </p:pic>
      <p:pic>
        <p:nvPicPr>
          <p:cNvPr id="7" name="Picture 6">
            <a:extLst>
              <a:ext uri="{FF2B5EF4-FFF2-40B4-BE49-F238E27FC236}">
                <a16:creationId xmlns="" xmlns:a16="http://schemas.microsoft.com/office/drawing/2014/main" id="{68882584-45B8-4E75-AF3C-30B0B56F6A48}"/>
              </a:ext>
            </a:extLst>
          </p:cNvPr>
          <p:cNvPicPr>
            <a:picLocks noChangeAspect="1"/>
          </p:cNvPicPr>
          <p:nvPr/>
        </p:nvPicPr>
        <p:blipFill>
          <a:blip r:embed="rId3"/>
          <a:stretch>
            <a:fillRect/>
          </a:stretch>
        </p:blipFill>
        <p:spPr>
          <a:xfrm>
            <a:off x="4492199" y="4368838"/>
            <a:ext cx="881743" cy="350354"/>
          </a:xfrm>
          <a:prstGeom prst="rect">
            <a:avLst/>
          </a:prstGeom>
        </p:spPr>
      </p:pic>
    </p:spTree>
    <p:extLst>
      <p:ext uri="{BB962C8B-B14F-4D97-AF65-F5344CB8AC3E}">
        <p14:creationId xmlns="" xmlns:p14="http://schemas.microsoft.com/office/powerpoint/2010/main" val="21482310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A34BFB52-0CF0-42E4-A727-BFFF24822DED}"/>
              </a:ext>
            </a:extLst>
          </p:cNvPr>
          <p:cNvSpPr>
            <a:spLocks noGrp="1"/>
          </p:cNvSpPr>
          <p:nvPr>
            <p:ph idx="1"/>
          </p:nvPr>
        </p:nvSpPr>
        <p:spPr>
          <a:xfrm>
            <a:off x="838200" y="422031"/>
            <a:ext cx="10515600" cy="5754932"/>
          </a:xfrm>
        </p:spPr>
        <p:txBody>
          <a:bodyPr/>
          <a:lstStyle/>
          <a:p>
            <a:pPr marL="0" indent="0">
              <a:buNone/>
            </a:pPr>
            <a:r>
              <a:rPr lang="en-US" dirty="0"/>
              <a:t>Transition Table:</a:t>
            </a:r>
          </a:p>
          <a:p>
            <a:pPr marL="0" indent="0">
              <a:buNone/>
            </a:pPr>
            <a:endParaRPr lang="en-IN" dirty="0"/>
          </a:p>
        </p:txBody>
      </p:sp>
      <p:pic>
        <p:nvPicPr>
          <p:cNvPr id="5" name="Picture 4">
            <a:extLst>
              <a:ext uri="{FF2B5EF4-FFF2-40B4-BE49-F238E27FC236}">
                <a16:creationId xmlns="" xmlns:a16="http://schemas.microsoft.com/office/drawing/2014/main" id="{9DA3E3D4-6872-42D0-A5C8-6C4DC2A1CF43}"/>
              </a:ext>
            </a:extLst>
          </p:cNvPr>
          <p:cNvPicPr>
            <a:picLocks noChangeAspect="1"/>
          </p:cNvPicPr>
          <p:nvPr/>
        </p:nvPicPr>
        <p:blipFill>
          <a:blip r:embed="rId2"/>
          <a:stretch>
            <a:fillRect/>
          </a:stretch>
        </p:blipFill>
        <p:spPr>
          <a:xfrm>
            <a:off x="1828800" y="1322364"/>
            <a:ext cx="8553157" cy="4854600"/>
          </a:xfrm>
          <a:prstGeom prst="rect">
            <a:avLst/>
          </a:prstGeom>
        </p:spPr>
      </p:pic>
    </p:spTree>
    <p:extLst>
      <p:ext uri="{BB962C8B-B14F-4D97-AF65-F5344CB8AC3E}">
        <p14:creationId xmlns="" xmlns:p14="http://schemas.microsoft.com/office/powerpoint/2010/main" val="348097630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80A9B3E-5D1F-4442-82D0-1C4760014594}"/>
              </a:ext>
            </a:extLst>
          </p:cNvPr>
          <p:cNvSpPr>
            <a:spLocks noGrp="1"/>
          </p:cNvSpPr>
          <p:nvPr>
            <p:ph type="title"/>
          </p:nvPr>
        </p:nvSpPr>
        <p:spPr>
          <a:xfrm>
            <a:off x="838200" y="365126"/>
            <a:ext cx="10515600" cy="774358"/>
          </a:xfrm>
        </p:spPr>
        <p:txBody>
          <a:bodyPr>
            <a:noAutofit/>
          </a:bodyPr>
          <a:lstStyle/>
          <a:p>
            <a:r>
              <a:rPr lang="en-US" sz="4000" b="1" dirty="0">
                <a:solidFill>
                  <a:schemeClr val="accent2">
                    <a:lumMod val="50000"/>
                  </a:schemeClr>
                </a:solidFill>
              </a:rPr>
              <a:t>3. Design a TM which computes the Multiplication.</a:t>
            </a:r>
            <a:endParaRPr lang="en-IN" sz="4000" dirty="0"/>
          </a:p>
        </p:txBody>
      </p:sp>
      <p:sp>
        <p:nvSpPr>
          <p:cNvPr id="3" name="Content Placeholder 2">
            <a:extLst>
              <a:ext uri="{FF2B5EF4-FFF2-40B4-BE49-F238E27FC236}">
                <a16:creationId xmlns="" xmlns:a16="http://schemas.microsoft.com/office/drawing/2014/main" id="{0AE370B0-0C4C-40A1-BDA2-93A04055B095}"/>
              </a:ext>
            </a:extLst>
          </p:cNvPr>
          <p:cNvSpPr>
            <a:spLocks noGrp="1"/>
          </p:cNvSpPr>
          <p:nvPr>
            <p:ph idx="1"/>
          </p:nvPr>
        </p:nvSpPr>
        <p:spPr>
          <a:xfrm>
            <a:off x="838200" y="1139484"/>
            <a:ext cx="10515600" cy="5037479"/>
          </a:xfrm>
        </p:spPr>
        <p:txBody>
          <a:bodyPr>
            <a:normAutofit/>
          </a:bodyPr>
          <a:lstStyle/>
          <a:p>
            <a:pPr algn="just"/>
            <a:r>
              <a:rPr lang="en-US" sz="3600" dirty="0"/>
              <a:t>The TM starts with 0</a:t>
            </a:r>
            <a:r>
              <a:rPr lang="en-US" sz="3600" baseline="30000" dirty="0"/>
              <a:t>m</a:t>
            </a:r>
            <a:r>
              <a:rPr lang="en-US" sz="3600" dirty="0"/>
              <a:t>10</a:t>
            </a:r>
            <a:r>
              <a:rPr lang="en-US" sz="3600" baseline="30000" dirty="0"/>
              <a:t>n</a:t>
            </a:r>
            <a:r>
              <a:rPr lang="en-US" sz="3600" dirty="0"/>
              <a:t> on its input tape and ends with 0</a:t>
            </a:r>
            <a:r>
              <a:rPr lang="en-US" sz="3600" baseline="30000" dirty="0"/>
              <a:t>m.n</a:t>
            </a:r>
            <a:r>
              <a:rPr lang="en-US" sz="3600" dirty="0"/>
              <a:t> on its tape surrounded by blanks. </a:t>
            </a:r>
          </a:p>
          <a:p>
            <a:pPr algn="just"/>
            <a:r>
              <a:rPr lang="en-US" sz="3600" dirty="0"/>
              <a:t>The idea is to place a symbol 1 after 0</a:t>
            </a:r>
            <a:r>
              <a:rPr lang="en-US" sz="3600" baseline="30000" dirty="0"/>
              <a:t>m</a:t>
            </a:r>
            <a:r>
              <a:rPr lang="en-US" sz="3600" dirty="0"/>
              <a:t>10</a:t>
            </a:r>
            <a:r>
              <a:rPr lang="en-US" sz="3600" baseline="30000" dirty="0"/>
              <a:t>n</a:t>
            </a:r>
            <a:r>
              <a:rPr lang="en-US" sz="3600" dirty="0"/>
              <a:t> to get 0</a:t>
            </a:r>
            <a:r>
              <a:rPr lang="en-US" sz="3600" baseline="30000" dirty="0"/>
              <a:t>m</a:t>
            </a:r>
            <a:r>
              <a:rPr lang="en-US" sz="3600" dirty="0"/>
              <a:t>10</a:t>
            </a:r>
            <a:r>
              <a:rPr lang="en-US" sz="3600" baseline="30000" dirty="0"/>
              <a:t>n</a:t>
            </a:r>
            <a:r>
              <a:rPr lang="en-US" sz="3600" dirty="0"/>
              <a:t>1.</a:t>
            </a:r>
          </a:p>
          <a:p>
            <a:pPr algn="just"/>
            <a:r>
              <a:rPr lang="en-US" sz="3600" dirty="0"/>
              <a:t>Now copy the block of n 0s on to the right m times, each time erasing one of the m 0s and the result is 10</a:t>
            </a:r>
            <a:r>
              <a:rPr lang="en-US" sz="3600" baseline="30000" dirty="0"/>
              <a:t>n</a:t>
            </a:r>
            <a:r>
              <a:rPr lang="en-US" sz="3600" dirty="0"/>
              <a:t>10</a:t>
            </a:r>
            <a:r>
              <a:rPr lang="en-US" sz="3600" baseline="30000" dirty="0"/>
              <a:t>m.n</a:t>
            </a:r>
            <a:r>
              <a:rPr lang="en-US" sz="3600" dirty="0"/>
              <a:t> .</a:t>
            </a:r>
          </a:p>
          <a:p>
            <a:pPr algn="just"/>
            <a:r>
              <a:rPr lang="en-US" sz="3600" dirty="0"/>
              <a:t>Finally the prefix 10</a:t>
            </a:r>
            <a:r>
              <a:rPr lang="en-US" sz="3600" baseline="30000" dirty="0"/>
              <a:t>n</a:t>
            </a:r>
            <a:r>
              <a:rPr lang="en-US" sz="3600" dirty="0"/>
              <a:t>1 is erased leaving 0</a:t>
            </a:r>
            <a:r>
              <a:rPr lang="en-US" sz="3600" baseline="30000" dirty="0"/>
              <a:t>m.n</a:t>
            </a:r>
            <a:r>
              <a:rPr lang="en-US" sz="3600" dirty="0"/>
              <a:t> on the tape.</a:t>
            </a:r>
          </a:p>
          <a:p>
            <a:endParaRPr lang="en-IN" dirty="0"/>
          </a:p>
        </p:txBody>
      </p:sp>
    </p:spTree>
    <p:extLst>
      <p:ext uri="{BB962C8B-B14F-4D97-AF65-F5344CB8AC3E}">
        <p14:creationId xmlns="" xmlns:p14="http://schemas.microsoft.com/office/powerpoint/2010/main" val="83687393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0B4BCF5F-8F9B-4186-ABDC-B508EFF9B5B4}"/>
              </a:ext>
            </a:extLst>
          </p:cNvPr>
          <p:cNvSpPr>
            <a:spLocks noGrp="1"/>
          </p:cNvSpPr>
          <p:nvPr>
            <p:ph idx="1"/>
          </p:nvPr>
        </p:nvSpPr>
        <p:spPr>
          <a:xfrm>
            <a:off x="838200" y="534572"/>
            <a:ext cx="10515600" cy="5642391"/>
          </a:xfrm>
        </p:spPr>
        <p:txBody>
          <a:bodyPr/>
          <a:lstStyle/>
          <a:p>
            <a:pPr marL="0" indent="0">
              <a:buNone/>
            </a:pPr>
            <a:r>
              <a:rPr lang="en-US" dirty="0"/>
              <a:t>Step-1: initially the tape contains 0</a:t>
            </a:r>
            <a:r>
              <a:rPr lang="en-US" baseline="30000" dirty="0"/>
              <a:t>m</a:t>
            </a:r>
            <a:r>
              <a:rPr lang="en-US" dirty="0"/>
              <a:t>10</a:t>
            </a:r>
            <a:r>
              <a:rPr lang="en-US" baseline="30000" dirty="0"/>
              <a:t>n</a:t>
            </a:r>
            <a:r>
              <a:rPr lang="en-US" dirty="0"/>
              <a:t>1.</a:t>
            </a:r>
          </a:p>
          <a:p>
            <a:pPr marL="0" indent="0">
              <a:buNone/>
            </a:pPr>
            <a:r>
              <a:rPr lang="en-US" dirty="0"/>
              <a:t>Step-2: convert the leftmost 0 of 0</a:t>
            </a:r>
            <a:r>
              <a:rPr lang="en-US" baseline="30000" dirty="0"/>
              <a:t>m</a:t>
            </a:r>
            <a:r>
              <a:rPr lang="en-US" dirty="0"/>
              <a:t> into blank and move right. when a    </a:t>
            </a:r>
          </a:p>
          <a:p>
            <a:pPr marL="0" indent="0">
              <a:buNone/>
            </a:pPr>
            <a:r>
              <a:rPr lang="en-US" dirty="0"/>
              <a:t>              1 is seen change state.</a:t>
            </a:r>
          </a:p>
          <a:p>
            <a:pPr marL="0" indent="0">
              <a:buNone/>
            </a:pPr>
            <a:r>
              <a:rPr lang="en-US" dirty="0"/>
              <a:t>Step-3:  now we need to transfer the n 0’s to the right of 1. in state q</a:t>
            </a:r>
            <a:r>
              <a:rPr lang="en-US" baseline="-25000" dirty="0"/>
              <a:t>2</a:t>
            </a:r>
            <a:r>
              <a:rPr lang="en-US" dirty="0"/>
              <a:t>  	   convert the leftmost 0 to X and move right to convert the blank 	   to 0. in moving right when a 1 is seen  change the state and in 	   this state convert the blank to 0.</a:t>
            </a:r>
            <a:endParaRPr lang="en-IN" dirty="0"/>
          </a:p>
        </p:txBody>
      </p:sp>
      <p:pic>
        <p:nvPicPr>
          <p:cNvPr id="4" name="Picture 3">
            <a:extLst>
              <a:ext uri="{FF2B5EF4-FFF2-40B4-BE49-F238E27FC236}">
                <a16:creationId xmlns="" xmlns:a16="http://schemas.microsoft.com/office/drawing/2014/main" id="{9B938662-1ED2-4BE3-AAF2-0D1009BC0A97}"/>
              </a:ext>
            </a:extLst>
          </p:cNvPr>
          <p:cNvPicPr>
            <a:picLocks noChangeAspect="1"/>
          </p:cNvPicPr>
          <p:nvPr/>
        </p:nvPicPr>
        <p:blipFill>
          <a:blip r:embed="rId2"/>
          <a:stretch>
            <a:fillRect/>
          </a:stretch>
        </p:blipFill>
        <p:spPr>
          <a:xfrm>
            <a:off x="703384" y="4067692"/>
            <a:ext cx="10650415" cy="2009551"/>
          </a:xfrm>
          <a:prstGeom prst="rect">
            <a:avLst/>
          </a:prstGeom>
        </p:spPr>
      </p:pic>
    </p:spTree>
    <p:extLst>
      <p:ext uri="{BB962C8B-B14F-4D97-AF65-F5344CB8AC3E}">
        <p14:creationId xmlns="" xmlns:p14="http://schemas.microsoft.com/office/powerpoint/2010/main" val="209573977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F2E3CC90-6037-40B2-9C98-CA0BE7ACDC86}"/>
              </a:ext>
            </a:extLst>
          </p:cNvPr>
          <p:cNvSpPr>
            <a:spLocks noGrp="1"/>
          </p:cNvSpPr>
          <p:nvPr>
            <p:ph idx="1"/>
          </p:nvPr>
        </p:nvSpPr>
        <p:spPr>
          <a:xfrm>
            <a:off x="352865" y="407963"/>
            <a:ext cx="11435861" cy="5811203"/>
          </a:xfrm>
        </p:spPr>
        <p:txBody>
          <a:bodyPr/>
          <a:lstStyle/>
          <a:p>
            <a:pPr marL="0" indent="0">
              <a:buNone/>
            </a:pPr>
            <a:r>
              <a:rPr lang="en-US" dirty="0"/>
              <a:t>Step-4: after changing a blank to 0, move left until an ‘X’ is seen and go to q</a:t>
            </a:r>
            <a:r>
              <a:rPr lang="en-US" baseline="-25000" dirty="0"/>
              <a:t>2</a:t>
            </a:r>
            <a:r>
              <a:rPr lang="en-US" dirty="0"/>
              <a:t>. 	  repeat above process until n 0’s have been shifted.</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Step-5: If in state q</a:t>
            </a:r>
            <a:r>
              <a:rPr lang="en-US" baseline="-25000" dirty="0"/>
              <a:t>2</a:t>
            </a:r>
            <a:r>
              <a:rPr lang="en-US" dirty="0"/>
              <a:t> a ‘1’ is seen instead of ‘0’. It indicates that all n 	 	0’s are shifted. So we need to go back to find the leftmost 0 	  	  	of the m 0’s and start second iteration.  </a:t>
            </a:r>
          </a:p>
        </p:txBody>
      </p:sp>
      <p:pic>
        <p:nvPicPr>
          <p:cNvPr id="5" name="Picture 4">
            <a:extLst>
              <a:ext uri="{FF2B5EF4-FFF2-40B4-BE49-F238E27FC236}">
                <a16:creationId xmlns="" xmlns:a16="http://schemas.microsoft.com/office/drawing/2014/main" id="{44B2DC9F-A09D-48EC-8B93-54F46245CD00}"/>
              </a:ext>
            </a:extLst>
          </p:cNvPr>
          <p:cNvPicPr>
            <a:picLocks noChangeAspect="1"/>
          </p:cNvPicPr>
          <p:nvPr/>
        </p:nvPicPr>
        <p:blipFill>
          <a:blip r:embed="rId2"/>
          <a:stretch>
            <a:fillRect/>
          </a:stretch>
        </p:blipFill>
        <p:spPr>
          <a:xfrm>
            <a:off x="539261" y="1181687"/>
            <a:ext cx="11113477" cy="2025747"/>
          </a:xfrm>
          <a:prstGeom prst="rect">
            <a:avLst/>
          </a:prstGeom>
        </p:spPr>
      </p:pic>
      <p:pic>
        <p:nvPicPr>
          <p:cNvPr id="7" name="Picture 6">
            <a:extLst>
              <a:ext uri="{FF2B5EF4-FFF2-40B4-BE49-F238E27FC236}">
                <a16:creationId xmlns="" xmlns:a16="http://schemas.microsoft.com/office/drawing/2014/main" id="{A2D40A2A-BE75-4EA9-9BC2-DD91B4C582D3}"/>
              </a:ext>
            </a:extLst>
          </p:cNvPr>
          <p:cNvPicPr>
            <a:picLocks noChangeAspect="1"/>
          </p:cNvPicPr>
          <p:nvPr/>
        </p:nvPicPr>
        <p:blipFill>
          <a:blip r:embed="rId3"/>
          <a:stretch>
            <a:fillRect/>
          </a:stretch>
        </p:blipFill>
        <p:spPr>
          <a:xfrm>
            <a:off x="514056" y="4543866"/>
            <a:ext cx="11325079" cy="2025747"/>
          </a:xfrm>
          <a:prstGeom prst="rect">
            <a:avLst/>
          </a:prstGeom>
        </p:spPr>
      </p:pic>
    </p:spTree>
    <p:extLst>
      <p:ext uri="{BB962C8B-B14F-4D97-AF65-F5344CB8AC3E}">
        <p14:creationId xmlns="" xmlns:p14="http://schemas.microsoft.com/office/powerpoint/2010/main" val="384545937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7CF3647B-6BCD-4A6A-BAF4-A9908C09A370}"/>
              </a:ext>
            </a:extLst>
          </p:cNvPr>
          <p:cNvSpPr>
            <a:spLocks noGrp="1"/>
          </p:cNvSpPr>
          <p:nvPr>
            <p:ph idx="1"/>
          </p:nvPr>
        </p:nvSpPr>
        <p:spPr>
          <a:xfrm>
            <a:off x="838200" y="478302"/>
            <a:ext cx="10515600" cy="5698661"/>
          </a:xfrm>
        </p:spPr>
        <p:txBody>
          <a:bodyPr/>
          <a:lstStyle/>
          <a:p>
            <a:pPr marL="0" indent="0">
              <a:buNone/>
            </a:pPr>
            <a:r>
              <a:rPr lang="en-US" dirty="0"/>
              <a:t>Step-6: After m iterations all n 0’s are shifted m times, to get </a:t>
            </a:r>
            <a:r>
              <a:rPr lang="en-US" dirty="0" err="1"/>
              <a:t>m.n</a:t>
            </a:r>
            <a:r>
              <a:rPr lang="en-US" dirty="0"/>
              <a:t> 0’s to the extreme right. Now the content on the tape is 10</a:t>
            </a:r>
            <a:r>
              <a:rPr lang="en-US" baseline="30000" dirty="0"/>
              <a:t>n</a:t>
            </a:r>
            <a:r>
              <a:rPr lang="en-US" dirty="0"/>
              <a:t>10</a:t>
            </a:r>
            <a:r>
              <a:rPr lang="en-US" baseline="30000" dirty="0"/>
              <a:t>m.n</a:t>
            </a:r>
            <a:r>
              <a:rPr lang="en-US" dirty="0"/>
              <a:t>BB. Remove 10</a:t>
            </a:r>
            <a:r>
              <a:rPr lang="en-US" baseline="30000" dirty="0"/>
              <a:t>n</a:t>
            </a:r>
            <a:r>
              <a:rPr lang="en-US" dirty="0"/>
              <a:t>1 part so that  0</a:t>
            </a:r>
            <a:r>
              <a:rPr lang="en-US" baseline="30000" dirty="0"/>
              <a:t>m.n</a:t>
            </a:r>
            <a:r>
              <a:rPr lang="en-US" dirty="0"/>
              <a:t> is remains on the tape.</a:t>
            </a:r>
            <a:endParaRPr lang="en-IN" dirty="0"/>
          </a:p>
        </p:txBody>
      </p:sp>
      <p:pic>
        <p:nvPicPr>
          <p:cNvPr id="5" name="Picture 4">
            <a:extLst>
              <a:ext uri="{FF2B5EF4-FFF2-40B4-BE49-F238E27FC236}">
                <a16:creationId xmlns="" xmlns:a16="http://schemas.microsoft.com/office/drawing/2014/main" id="{297763A4-DE21-4E2B-A8C7-57CE0C0B30EA}"/>
              </a:ext>
            </a:extLst>
          </p:cNvPr>
          <p:cNvPicPr>
            <a:picLocks noChangeAspect="1"/>
          </p:cNvPicPr>
          <p:nvPr/>
        </p:nvPicPr>
        <p:blipFill>
          <a:blip r:embed="rId2"/>
          <a:stretch>
            <a:fillRect/>
          </a:stretch>
        </p:blipFill>
        <p:spPr>
          <a:xfrm>
            <a:off x="590843" y="1828801"/>
            <a:ext cx="11043140" cy="4550898"/>
          </a:xfrm>
          <a:prstGeom prst="rect">
            <a:avLst/>
          </a:prstGeom>
        </p:spPr>
      </p:pic>
      <p:pic>
        <p:nvPicPr>
          <p:cNvPr id="7" name="Picture 6">
            <a:extLst>
              <a:ext uri="{FF2B5EF4-FFF2-40B4-BE49-F238E27FC236}">
                <a16:creationId xmlns="" xmlns:a16="http://schemas.microsoft.com/office/drawing/2014/main" id="{865268F5-CEE3-4101-B357-0728DFB830E8}"/>
              </a:ext>
            </a:extLst>
          </p:cNvPr>
          <p:cNvPicPr>
            <a:picLocks noChangeAspect="1"/>
          </p:cNvPicPr>
          <p:nvPr/>
        </p:nvPicPr>
        <p:blipFill>
          <a:blip r:embed="rId3"/>
          <a:stretch>
            <a:fillRect/>
          </a:stretch>
        </p:blipFill>
        <p:spPr>
          <a:xfrm>
            <a:off x="7666892" y="4104250"/>
            <a:ext cx="4214448" cy="2046223"/>
          </a:xfrm>
          <a:prstGeom prst="rect">
            <a:avLst/>
          </a:prstGeom>
        </p:spPr>
      </p:pic>
    </p:spTree>
    <p:extLst>
      <p:ext uri="{BB962C8B-B14F-4D97-AF65-F5344CB8AC3E}">
        <p14:creationId xmlns="" xmlns:p14="http://schemas.microsoft.com/office/powerpoint/2010/main" val="321028386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A4E4B9B-69D2-4057-B68B-14B5C3EC382D}"/>
              </a:ext>
            </a:extLst>
          </p:cNvPr>
          <p:cNvSpPr>
            <a:spLocks noGrp="1"/>
          </p:cNvSpPr>
          <p:nvPr>
            <p:ph type="title"/>
          </p:nvPr>
        </p:nvSpPr>
        <p:spPr>
          <a:xfrm>
            <a:off x="838200" y="365126"/>
            <a:ext cx="10515600" cy="513180"/>
          </a:xfrm>
        </p:spPr>
        <p:txBody>
          <a:bodyPr>
            <a:normAutofit fontScale="90000"/>
          </a:bodyPr>
          <a:lstStyle/>
          <a:p>
            <a:r>
              <a:rPr lang="en-US" b="1" dirty="0">
                <a:solidFill>
                  <a:srgbClr val="FF0000"/>
                </a:solidFill>
              </a:rPr>
              <a:t>Variations or Types of TMs:</a:t>
            </a:r>
            <a:endParaRPr lang="en-IN" b="1" dirty="0">
              <a:solidFill>
                <a:srgbClr val="FF0000"/>
              </a:solidFill>
            </a:endParaRPr>
          </a:p>
        </p:txBody>
      </p:sp>
      <p:sp>
        <p:nvSpPr>
          <p:cNvPr id="3" name="Content Placeholder 2">
            <a:extLst>
              <a:ext uri="{FF2B5EF4-FFF2-40B4-BE49-F238E27FC236}">
                <a16:creationId xmlns="" xmlns:a16="http://schemas.microsoft.com/office/drawing/2014/main" id="{935E70C9-FD60-4156-A128-C30441B14A16}"/>
              </a:ext>
            </a:extLst>
          </p:cNvPr>
          <p:cNvSpPr>
            <a:spLocks noGrp="1"/>
          </p:cNvSpPr>
          <p:nvPr>
            <p:ph idx="1"/>
          </p:nvPr>
        </p:nvSpPr>
        <p:spPr>
          <a:xfrm>
            <a:off x="838200" y="1046747"/>
            <a:ext cx="10515600" cy="5130216"/>
          </a:xfrm>
        </p:spPr>
        <p:txBody>
          <a:bodyPr/>
          <a:lstStyle/>
          <a:p>
            <a:pPr marL="0" indent="0">
              <a:buNone/>
            </a:pPr>
            <a:endParaRPr lang="en-US" dirty="0"/>
          </a:p>
          <a:p>
            <a:pPr marL="514350" indent="-514350">
              <a:buAutoNum type="arabicPeriod"/>
            </a:pPr>
            <a:r>
              <a:rPr lang="en-US" dirty="0"/>
              <a:t>Two-way infinite tape</a:t>
            </a:r>
          </a:p>
          <a:p>
            <a:pPr marL="514350" indent="-514350">
              <a:buAutoNum type="arabicPeriod"/>
            </a:pPr>
            <a:r>
              <a:rPr lang="en-US" dirty="0"/>
              <a:t>Multitape Turing machines</a:t>
            </a:r>
          </a:p>
          <a:p>
            <a:pPr marL="514350" indent="-514350">
              <a:buAutoNum type="arabicPeriod"/>
            </a:pPr>
            <a:r>
              <a:rPr lang="en-US" dirty="0"/>
              <a:t>Nondeterministic Turing machines</a:t>
            </a:r>
          </a:p>
          <a:p>
            <a:pPr marL="514350" indent="-514350">
              <a:buAutoNum type="arabicPeriod"/>
            </a:pPr>
            <a:r>
              <a:rPr lang="en-US" dirty="0"/>
              <a:t>Multidimensional Turing machines</a:t>
            </a:r>
          </a:p>
          <a:p>
            <a:pPr marL="514350" indent="-514350">
              <a:buAutoNum type="arabicPeriod"/>
            </a:pPr>
            <a:r>
              <a:rPr lang="en-US" dirty="0"/>
              <a:t>Multihead Turing machines</a:t>
            </a:r>
          </a:p>
          <a:p>
            <a:pPr marL="514350" indent="-514350">
              <a:buAutoNum type="arabicPeriod"/>
            </a:pPr>
            <a:r>
              <a:rPr lang="en-US" dirty="0"/>
              <a:t>Off-line Turing machines</a:t>
            </a:r>
            <a:endParaRPr lang="en-IN" dirty="0"/>
          </a:p>
        </p:txBody>
      </p:sp>
    </p:spTree>
    <p:extLst>
      <p:ext uri="{BB962C8B-B14F-4D97-AF65-F5344CB8AC3E}">
        <p14:creationId xmlns="" xmlns:p14="http://schemas.microsoft.com/office/powerpoint/2010/main" val="158548616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5D7BCA7-55CE-4693-92A6-AA506139E2BE}"/>
              </a:ext>
            </a:extLst>
          </p:cNvPr>
          <p:cNvSpPr>
            <a:spLocks noGrp="1"/>
          </p:cNvSpPr>
          <p:nvPr>
            <p:ph type="title"/>
          </p:nvPr>
        </p:nvSpPr>
        <p:spPr>
          <a:xfrm>
            <a:off x="838200" y="365126"/>
            <a:ext cx="10515600" cy="693654"/>
          </a:xfrm>
        </p:spPr>
        <p:txBody>
          <a:bodyPr>
            <a:normAutofit fontScale="90000"/>
          </a:bodyPr>
          <a:lstStyle/>
          <a:p>
            <a:r>
              <a:rPr lang="en-US" b="1" dirty="0"/>
              <a:t/>
            </a:r>
            <a:br>
              <a:rPr lang="en-US" b="1" dirty="0"/>
            </a:br>
            <a:r>
              <a:rPr lang="en-US" b="1" dirty="0"/>
              <a:t>1. Two-way infinite tape TM</a:t>
            </a:r>
            <a:r>
              <a:rPr lang="en-US" dirty="0"/>
              <a:t/>
            </a:r>
            <a:br>
              <a:rPr lang="en-US" dirty="0"/>
            </a:br>
            <a:endParaRPr lang="en-IN" dirty="0"/>
          </a:p>
        </p:txBody>
      </p:sp>
      <p:sp>
        <p:nvSpPr>
          <p:cNvPr id="3" name="Content Placeholder 2">
            <a:extLst>
              <a:ext uri="{FF2B5EF4-FFF2-40B4-BE49-F238E27FC236}">
                <a16:creationId xmlns="" xmlns:a16="http://schemas.microsoft.com/office/drawing/2014/main" id="{7A40CF3C-A05A-418D-B255-56EF20D13CFB}"/>
              </a:ext>
            </a:extLst>
          </p:cNvPr>
          <p:cNvSpPr>
            <a:spLocks noGrp="1"/>
          </p:cNvSpPr>
          <p:nvPr>
            <p:ph idx="1"/>
          </p:nvPr>
        </p:nvSpPr>
        <p:spPr>
          <a:xfrm>
            <a:off x="838200" y="1335505"/>
            <a:ext cx="10515600" cy="4841458"/>
          </a:xfrm>
        </p:spPr>
        <p:txBody>
          <a:bodyPr>
            <a:normAutofit fontScale="77500" lnSpcReduction="20000"/>
          </a:bodyPr>
          <a:lstStyle/>
          <a:p>
            <a:r>
              <a:rPr lang="en-US" sz="3900" dirty="0"/>
              <a:t>It is denoted as same as original model.(7 tuples)</a:t>
            </a:r>
          </a:p>
          <a:p>
            <a:r>
              <a:rPr lang="en-IN" sz="3900" dirty="0"/>
              <a:t>The tape is infinite to the left as well as to the right.</a:t>
            </a:r>
          </a:p>
          <a:p>
            <a:pPr algn="l"/>
            <a:r>
              <a:rPr lang="en-US" sz="3900" b="0" i="0" dirty="0">
                <a:solidFill>
                  <a:srgbClr val="000000"/>
                </a:solidFill>
                <a:effectLst/>
              </a:rPr>
              <a:t>A two way infinite tape TM can move indefinitely in either direction.</a:t>
            </a:r>
          </a:p>
          <a:p>
            <a:pPr algn="l"/>
            <a:r>
              <a:rPr lang="en-US" sz="3900" b="0" i="0" dirty="0">
                <a:solidFill>
                  <a:srgbClr val="000000"/>
                </a:solidFill>
                <a:effectLst/>
              </a:rPr>
              <a:t> This can be shown to be equivalent to a one way infinite tape TM by the following argument</a:t>
            </a:r>
            <a:r>
              <a:rPr lang="en-US" sz="3900" b="0" i="0" dirty="0" smtClean="0">
                <a:solidFill>
                  <a:srgbClr val="000000"/>
                </a:solidFill>
                <a:effectLst/>
              </a:rPr>
              <a:t>:</a:t>
            </a:r>
          </a:p>
          <a:p>
            <a:pPr algn="l">
              <a:buNone/>
            </a:pPr>
            <a:r>
              <a:rPr lang="en-US" sz="3900" dirty="0" smtClean="0">
                <a:solidFill>
                  <a:srgbClr val="000000"/>
                </a:solidFill>
              </a:rPr>
              <a:t>    </a:t>
            </a:r>
            <a:r>
              <a:rPr lang="en-US" sz="3900" b="0" i="0" dirty="0" smtClean="0">
                <a:solidFill>
                  <a:srgbClr val="000000"/>
                </a:solidFill>
                <a:effectLst/>
              </a:rPr>
              <a:t> </a:t>
            </a:r>
            <a:r>
              <a:rPr lang="en-US" sz="3900" b="0" i="0" dirty="0">
                <a:solidFill>
                  <a:srgbClr val="000000"/>
                </a:solidFill>
                <a:effectLst/>
              </a:rPr>
              <a:t>It is clear that two one-way infinite tape TMs can be used to simulate a two-way infinite tape. If these are lined up   ”side by side” and the two tapes are interleaved, then a single one-way infinite TM can be constructed which is equivalent.</a:t>
            </a:r>
          </a:p>
          <a:p>
            <a:pPr marL="0" indent="0">
              <a:buNone/>
            </a:pPr>
            <a:r>
              <a:rPr lang="en-US" dirty="0"/>
              <a:t/>
            </a:r>
            <a:br>
              <a:rPr lang="en-US" dirty="0"/>
            </a:br>
            <a:endParaRPr lang="en-IN" dirty="0"/>
          </a:p>
        </p:txBody>
      </p:sp>
    </p:spTree>
    <p:extLst>
      <p:ext uri="{BB962C8B-B14F-4D97-AF65-F5344CB8AC3E}">
        <p14:creationId xmlns="" xmlns:p14="http://schemas.microsoft.com/office/powerpoint/2010/main" val="55016004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srcRect/>
          <a:stretch>
            <a:fillRect/>
          </a:stretch>
        </p:blipFill>
        <p:spPr bwMode="auto">
          <a:xfrm>
            <a:off x="2201163" y="1332855"/>
            <a:ext cx="7795244" cy="3456122"/>
          </a:xfrm>
          <a:prstGeom prst="rect">
            <a:avLst/>
          </a:prstGeom>
          <a:noFill/>
          <a:ln w="9525">
            <a:noFill/>
            <a:miter lim="800000"/>
            <a:headEnd/>
            <a:tailEnd/>
          </a:ln>
          <a:effec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767E728-647E-4419-8415-41856440D8AA}"/>
              </a:ext>
            </a:extLst>
          </p:cNvPr>
          <p:cNvSpPr>
            <a:spLocks noGrp="1"/>
          </p:cNvSpPr>
          <p:nvPr>
            <p:ph type="title"/>
          </p:nvPr>
        </p:nvSpPr>
        <p:spPr>
          <a:xfrm>
            <a:off x="838200" y="365126"/>
            <a:ext cx="10515600" cy="585370"/>
          </a:xfrm>
        </p:spPr>
        <p:txBody>
          <a:bodyPr>
            <a:normAutofit fontScale="90000"/>
          </a:bodyPr>
          <a:lstStyle/>
          <a:p>
            <a:r>
              <a:rPr lang="en-US" b="1" dirty="0"/>
              <a:t>2. Multitape Turing machines</a:t>
            </a:r>
            <a:endParaRPr lang="en-IN" b="1" dirty="0"/>
          </a:p>
        </p:txBody>
      </p:sp>
      <p:sp>
        <p:nvSpPr>
          <p:cNvPr id="3" name="Content Placeholder 2">
            <a:extLst>
              <a:ext uri="{FF2B5EF4-FFF2-40B4-BE49-F238E27FC236}">
                <a16:creationId xmlns="" xmlns:a16="http://schemas.microsoft.com/office/drawing/2014/main" id="{09CE5201-6CCB-41AA-BD99-0CF8EAEFFA74}"/>
              </a:ext>
            </a:extLst>
          </p:cNvPr>
          <p:cNvSpPr>
            <a:spLocks noGrp="1"/>
          </p:cNvSpPr>
          <p:nvPr>
            <p:ph idx="1"/>
          </p:nvPr>
        </p:nvSpPr>
        <p:spPr>
          <a:xfrm>
            <a:off x="838200" y="986590"/>
            <a:ext cx="10515600" cy="5033963"/>
          </a:xfrm>
        </p:spPr>
        <p:txBody>
          <a:bodyPr>
            <a:normAutofit lnSpcReduction="10000"/>
          </a:bodyPr>
          <a:lstStyle/>
          <a:p>
            <a:r>
              <a:rPr lang="en-US" sz="3600" b="0" i="0" dirty="0">
                <a:solidFill>
                  <a:srgbClr val="000000"/>
                </a:solidFill>
                <a:effectLst/>
              </a:rPr>
              <a:t>Multi-tape Turing Machines have multiple tapes where each tape is accessed with a separate head.</a:t>
            </a:r>
          </a:p>
          <a:p>
            <a:r>
              <a:rPr lang="en-US" sz="3600" b="0" i="0" dirty="0">
                <a:solidFill>
                  <a:srgbClr val="000000"/>
                </a:solidFill>
                <a:effectLst/>
              </a:rPr>
              <a:t> Each head can move independently of the other heads. </a:t>
            </a:r>
          </a:p>
          <a:p>
            <a:r>
              <a:rPr lang="en-US" sz="3600" b="0" i="0" dirty="0">
                <a:solidFill>
                  <a:srgbClr val="000000"/>
                </a:solidFill>
                <a:effectLst/>
              </a:rPr>
              <a:t>Initially the input is on tape 1 and others are blank. At first, the first tape is occupied by the input and the other tapes are kept blank. </a:t>
            </a:r>
          </a:p>
          <a:p>
            <a:r>
              <a:rPr lang="en-US" sz="3600" b="0" i="0" dirty="0">
                <a:solidFill>
                  <a:srgbClr val="000000"/>
                </a:solidFill>
                <a:effectLst/>
              </a:rPr>
              <a:t>Next, the machine reads consecutive symbols under its heads and the TM prints a symbol on each tape and moves its heads</a:t>
            </a:r>
            <a:r>
              <a:rPr lang="en-US" b="0" i="0" dirty="0">
                <a:solidFill>
                  <a:srgbClr val="000000"/>
                </a:solidFill>
                <a:effectLst/>
                <a:latin typeface="Arial" panose="020B0604020202020204" pitchFamily="34" charset="0"/>
              </a:rPr>
              <a:t>.</a:t>
            </a:r>
          </a:p>
          <a:p>
            <a:endParaRPr lang="en-IN" dirty="0"/>
          </a:p>
        </p:txBody>
      </p:sp>
    </p:spTree>
    <p:extLst>
      <p:ext uri="{BB962C8B-B14F-4D97-AF65-F5344CB8AC3E}">
        <p14:creationId xmlns="" xmlns:p14="http://schemas.microsoft.com/office/powerpoint/2010/main" val="268821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D94BB59A-39DA-4381-B78C-4329F6145B11}"/>
              </a:ext>
            </a:extLst>
          </p:cNvPr>
          <p:cNvSpPr>
            <a:spLocks noGrp="1"/>
          </p:cNvSpPr>
          <p:nvPr>
            <p:ph idx="1"/>
          </p:nvPr>
        </p:nvSpPr>
        <p:spPr>
          <a:xfrm>
            <a:off x="838200" y="389744"/>
            <a:ext cx="10515600" cy="6115987"/>
          </a:xfrm>
        </p:spPr>
        <p:txBody>
          <a:bodyPr/>
          <a:lstStyle/>
          <a:p>
            <a:pPr>
              <a:buFont typeface="Wingdings" panose="05000000000000000000" pitchFamily="2" charset="2"/>
              <a:buChar char="Ø"/>
            </a:pPr>
            <a:r>
              <a:rPr lang="en-US" dirty="0"/>
              <a:t> </a:t>
            </a:r>
            <a:r>
              <a:rPr lang="en-US" sz="3200" dirty="0"/>
              <a:t>The action (one move) performed by TM depends on the </a:t>
            </a:r>
          </a:p>
          <a:p>
            <a:pPr marL="0" indent="0">
              <a:buNone/>
            </a:pPr>
            <a:r>
              <a:rPr lang="en-US" sz="3200" dirty="0"/>
              <a:t>       </a:t>
            </a:r>
            <a:r>
              <a:rPr lang="en-US" sz="3200" dirty="0" err="1"/>
              <a:t>i</a:t>
            </a:r>
            <a:r>
              <a:rPr lang="en-US" sz="3200" dirty="0"/>
              <a:t>. current state</a:t>
            </a:r>
          </a:p>
          <a:p>
            <a:pPr marL="0" indent="0">
              <a:buNone/>
            </a:pPr>
            <a:r>
              <a:rPr lang="en-US" sz="3200" dirty="0"/>
              <a:t>      ii. Whole string to be scanned</a:t>
            </a:r>
          </a:p>
          <a:p>
            <a:pPr marL="0" indent="0">
              <a:buNone/>
            </a:pPr>
            <a:r>
              <a:rPr lang="en-US" sz="3200" dirty="0"/>
              <a:t>     iii. The current position of the Read-Write head</a:t>
            </a:r>
          </a:p>
          <a:p>
            <a:pPr>
              <a:buFont typeface="Wingdings" panose="05000000000000000000" pitchFamily="2" charset="2"/>
              <a:buChar char="Ø"/>
            </a:pPr>
            <a:r>
              <a:rPr lang="en-US" sz="3200" dirty="0"/>
              <a:t> The action(one move) performed by TM consists of the   </a:t>
            </a:r>
          </a:p>
          <a:p>
            <a:pPr marL="0" indent="0">
              <a:buNone/>
            </a:pPr>
            <a:r>
              <a:rPr lang="en-US" sz="3200" dirty="0"/>
              <a:t>      </a:t>
            </a:r>
            <a:r>
              <a:rPr lang="en-US" sz="3200" dirty="0" err="1"/>
              <a:t>i</a:t>
            </a:r>
            <a:r>
              <a:rPr lang="en-US" sz="3200" dirty="0"/>
              <a:t>. Changes state</a:t>
            </a:r>
          </a:p>
          <a:p>
            <a:pPr marL="0" indent="0">
              <a:buNone/>
            </a:pPr>
            <a:r>
              <a:rPr lang="en-US" sz="3200" dirty="0"/>
              <a:t>     ii. Prints a symbol on the tape cell scanned, replacing what                     	was written there</a:t>
            </a:r>
          </a:p>
          <a:p>
            <a:pPr marL="0" indent="0">
              <a:buNone/>
            </a:pPr>
            <a:r>
              <a:rPr lang="en-US" sz="3200" dirty="0"/>
              <a:t>    iii. Moves its head left or right one cell</a:t>
            </a:r>
          </a:p>
          <a:p>
            <a:pPr marL="0" indent="0">
              <a:buNone/>
            </a:pPr>
            <a:r>
              <a:rPr lang="en-US" sz="3200" b="1" u="sng" dirty="0">
                <a:solidFill>
                  <a:srgbClr val="FF0000"/>
                </a:solidFill>
              </a:rPr>
              <a:t>Note:</a:t>
            </a:r>
            <a:r>
              <a:rPr lang="en-US" sz="3200" dirty="0">
                <a:solidFill>
                  <a:srgbClr val="FF0000"/>
                </a:solidFill>
              </a:rPr>
              <a:t> In 2-DFA tape head is used for only reading purpose but in TM tape head is used for read and write purpose.</a:t>
            </a:r>
            <a:endParaRPr lang="en-IN" sz="3200" b="1" u="sng" dirty="0">
              <a:solidFill>
                <a:srgbClr val="FF0000"/>
              </a:solidFill>
            </a:endParaRPr>
          </a:p>
        </p:txBody>
      </p:sp>
    </p:spTree>
    <p:extLst>
      <p:ext uri="{BB962C8B-B14F-4D97-AF65-F5344CB8AC3E}">
        <p14:creationId xmlns="" xmlns:p14="http://schemas.microsoft.com/office/powerpoint/2010/main" val="348739755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Multi-tape Turing Machine">
            <a:extLst>
              <a:ext uri="{FF2B5EF4-FFF2-40B4-BE49-F238E27FC236}">
                <a16:creationId xmlns="" xmlns:a16="http://schemas.microsoft.com/office/drawing/2014/main" id="{8F49B8CC-C3BD-4470-9251-3FD1ADDA062D}"/>
              </a:ext>
            </a:extLst>
          </p:cNvPr>
          <p:cNvPicPr>
            <a:picLocks noGrp="1" noChangeAspect="1" noChangeArrowheads="1"/>
          </p:cNvPicPr>
          <p:nvPr>
            <p:ph idx="1"/>
          </p:nvPr>
        </p:nvPicPr>
        <p:blipFill>
          <a:blip r:embed="rId2">
            <a:extLst>
              <a:ext uri="{28A0092B-C50C-407E-A947-70E740481C1C}">
                <a14:useLocalDpi xmlns="" xmlns:a14="http://schemas.microsoft.com/office/drawing/2010/main" val="0"/>
              </a:ext>
            </a:extLst>
          </a:blip>
          <a:srcRect/>
          <a:stretch>
            <a:fillRect/>
          </a:stretch>
        </p:blipFill>
        <p:spPr bwMode="auto">
          <a:xfrm>
            <a:off x="3393155" y="615656"/>
            <a:ext cx="4924425" cy="2380207"/>
          </a:xfrm>
          <a:prstGeom prst="rect">
            <a:avLst/>
          </a:prstGeom>
          <a:noFill/>
          <a:extLst>
            <a:ext uri="{909E8E84-426E-40DD-AFC4-6F175D3DCCD1}">
              <a14:hiddenFill xmlns="" xmlns:a14="http://schemas.microsoft.com/office/drawing/2010/main">
                <a:solidFill>
                  <a:srgbClr val="FFFFFF"/>
                </a:solidFill>
              </a14:hiddenFill>
            </a:ext>
          </a:extLst>
        </p:spPr>
      </p:pic>
      <p:sp>
        <p:nvSpPr>
          <p:cNvPr id="5" name="TextBox 4">
            <a:extLst>
              <a:ext uri="{FF2B5EF4-FFF2-40B4-BE49-F238E27FC236}">
                <a16:creationId xmlns="" xmlns:a16="http://schemas.microsoft.com/office/drawing/2014/main" id="{E877E4F6-D329-474E-8F2C-6011CF1A18B4}"/>
              </a:ext>
            </a:extLst>
          </p:cNvPr>
          <p:cNvSpPr txBox="1"/>
          <p:nvPr/>
        </p:nvSpPr>
        <p:spPr>
          <a:xfrm flipH="1">
            <a:off x="603584" y="3525243"/>
            <a:ext cx="10984832" cy="3170099"/>
          </a:xfrm>
          <a:prstGeom prst="rect">
            <a:avLst/>
          </a:prstGeom>
          <a:noFill/>
        </p:spPr>
        <p:txBody>
          <a:bodyPr wrap="square" rtlCol="0">
            <a:spAutoFit/>
          </a:bodyPr>
          <a:lstStyle/>
          <a:p>
            <a:pPr algn="just"/>
            <a:r>
              <a:rPr lang="en-US" sz="2000" b="0" i="0" dirty="0">
                <a:solidFill>
                  <a:srgbClr val="000000"/>
                </a:solidFill>
                <a:effectLst/>
                <a:latin typeface="Arial" panose="020B0604020202020204" pitchFamily="34" charset="0"/>
              </a:rPr>
              <a:t>A Multi-tape Turing machine can be formally described as a 6-tuple (Q, X, B, δ, q</a:t>
            </a:r>
            <a:r>
              <a:rPr lang="en-US" sz="2000" b="0" i="0" baseline="-25000" dirty="0">
                <a:solidFill>
                  <a:srgbClr val="000000"/>
                </a:solidFill>
                <a:effectLst/>
                <a:latin typeface="Arial" panose="020B0604020202020204" pitchFamily="34" charset="0"/>
              </a:rPr>
              <a:t>0</a:t>
            </a:r>
            <a:r>
              <a:rPr lang="en-US" sz="2000" b="0" i="0" dirty="0">
                <a:solidFill>
                  <a:srgbClr val="000000"/>
                </a:solidFill>
                <a:effectLst/>
                <a:latin typeface="Arial" panose="020B0604020202020204" pitchFamily="34" charset="0"/>
              </a:rPr>
              <a:t>, F) where −</a:t>
            </a:r>
          </a:p>
          <a:p>
            <a:pPr algn="just">
              <a:buFont typeface="Arial" panose="020B0604020202020204" pitchFamily="34" charset="0"/>
              <a:buChar char="•"/>
            </a:pPr>
            <a:r>
              <a:rPr lang="en-US" sz="2000" b="1" i="0" dirty="0">
                <a:solidFill>
                  <a:srgbClr val="000000"/>
                </a:solidFill>
                <a:effectLst/>
                <a:latin typeface="Arial" panose="020B0604020202020204" pitchFamily="34" charset="0"/>
              </a:rPr>
              <a:t>Q</a:t>
            </a:r>
            <a:r>
              <a:rPr lang="en-US" sz="2000" b="0" i="0" dirty="0">
                <a:solidFill>
                  <a:srgbClr val="000000"/>
                </a:solidFill>
                <a:effectLst/>
                <a:latin typeface="Arial" panose="020B0604020202020204" pitchFamily="34" charset="0"/>
              </a:rPr>
              <a:t> is a finite set of states</a:t>
            </a:r>
          </a:p>
          <a:p>
            <a:pPr algn="just">
              <a:buFont typeface="Arial" panose="020B0604020202020204" pitchFamily="34" charset="0"/>
              <a:buChar char="•"/>
            </a:pPr>
            <a:r>
              <a:rPr lang="en-US" sz="2000" b="1" i="0" dirty="0">
                <a:solidFill>
                  <a:srgbClr val="000000"/>
                </a:solidFill>
                <a:effectLst/>
                <a:latin typeface="Arial" panose="020B0604020202020204" pitchFamily="34" charset="0"/>
              </a:rPr>
              <a:t>X</a:t>
            </a:r>
            <a:r>
              <a:rPr lang="en-US" sz="2000" b="0" i="0" dirty="0">
                <a:solidFill>
                  <a:srgbClr val="000000"/>
                </a:solidFill>
                <a:effectLst/>
                <a:latin typeface="Arial" panose="020B0604020202020204" pitchFamily="34" charset="0"/>
              </a:rPr>
              <a:t> is the tape alphabet</a:t>
            </a:r>
          </a:p>
          <a:p>
            <a:pPr algn="just">
              <a:buFont typeface="Arial" panose="020B0604020202020204" pitchFamily="34" charset="0"/>
              <a:buChar char="•"/>
            </a:pPr>
            <a:r>
              <a:rPr lang="en-US" sz="2000" b="1" i="0" dirty="0">
                <a:solidFill>
                  <a:srgbClr val="000000"/>
                </a:solidFill>
                <a:effectLst/>
                <a:latin typeface="Arial" panose="020B0604020202020204" pitchFamily="34" charset="0"/>
              </a:rPr>
              <a:t>B</a:t>
            </a:r>
            <a:r>
              <a:rPr lang="en-US" sz="2000" b="0" i="0" dirty="0">
                <a:solidFill>
                  <a:srgbClr val="000000"/>
                </a:solidFill>
                <a:effectLst/>
                <a:latin typeface="Arial" panose="020B0604020202020204" pitchFamily="34" charset="0"/>
              </a:rPr>
              <a:t> is the blank symbol</a:t>
            </a:r>
          </a:p>
          <a:p>
            <a:pPr algn="just">
              <a:buFont typeface="Arial" panose="020B0604020202020204" pitchFamily="34" charset="0"/>
              <a:buChar char="•"/>
            </a:pPr>
            <a:r>
              <a:rPr lang="en-US" sz="2000" b="1" i="0" dirty="0">
                <a:solidFill>
                  <a:srgbClr val="000000"/>
                </a:solidFill>
                <a:effectLst/>
                <a:latin typeface="Arial" panose="020B0604020202020204" pitchFamily="34" charset="0"/>
              </a:rPr>
              <a:t>δ</a:t>
            </a:r>
            <a:r>
              <a:rPr lang="en-US" sz="2000" b="0" i="0" dirty="0">
                <a:solidFill>
                  <a:srgbClr val="000000"/>
                </a:solidFill>
                <a:effectLst/>
                <a:latin typeface="Arial" panose="020B0604020202020204" pitchFamily="34" charset="0"/>
              </a:rPr>
              <a:t> is a relation on states and symbols where</a:t>
            </a:r>
          </a:p>
          <a:p>
            <a:pPr algn="just">
              <a:buFont typeface="Arial" panose="020B0604020202020204" pitchFamily="34" charset="0"/>
              <a:buChar char="•"/>
            </a:pPr>
            <a:r>
              <a:rPr lang="en-US" sz="2000" b="0" i="0" dirty="0">
                <a:solidFill>
                  <a:srgbClr val="000000"/>
                </a:solidFill>
                <a:effectLst/>
                <a:latin typeface="Arial" panose="020B0604020202020204" pitchFamily="34" charset="0"/>
              </a:rPr>
              <a:t>δ: Q × </a:t>
            </a:r>
            <a:r>
              <a:rPr lang="en-US" sz="2000" b="0" i="0" dirty="0" err="1">
                <a:solidFill>
                  <a:srgbClr val="000000"/>
                </a:solidFill>
                <a:effectLst/>
                <a:latin typeface="Arial" panose="020B0604020202020204" pitchFamily="34" charset="0"/>
              </a:rPr>
              <a:t>X</a:t>
            </a:r>
            <a:r>
              <a:rPr lang="en-US" sz="2000" b="0" i="0" baseline="30000" dirty="0" err="1">
                <a:solidFill>
                  <a:srgbClr val="000000"/>
                </a:solidFill>
                <a:effectLst/>
                <a:latin typeface="Arial" panose="020B0604020202020204" pitchFamily="34" charset="0"/>
              </a:rPr>
              <a:t>k</a:t>
            </a:r>
            <a:r>
              <a:rPr lang="en-US" sz="2000" b="0" i="0" dirty="0">
                <a:solidFill>
                  <a:srgbClr val="000000"/>
                </a:solidFill>
                <a:effectLst/>
                <a:latin typeface="Arial" panose="020B0604020202020204" pitchFamily="34" charset="0"/>
              </a:rPr>
              <a:t> → Q × (X × {</a:t>
            </a:r>
            <a:r>
              <a:rPr lang="en-US" sz="2000" b="0" i="0" dirty="0" err="1">
                <a:solidFill>
                  <a:srgbClr val="000000"/>
                </a:solidFill>
                <a:effectLst/>
                <a:latin typeface="Arial" panose="020B0604020202020204" pitchFamily="34" charset="0"/>
              </a:rPr>
              <a:t>Left_shift</a:t>
            </a:r>
            <a:r>
              <a:rPr lang="en-US" sz="2000" b="0" i="0" dirty="0">
                <a:solidFill>
                  <a:srgbClr val="000000"/>
                </a:solidFill>
                <a:effectLst/>
                <a:latin typeface="Arial" panose="020B0604020202020204" pitchFamily="34" charset="0"/>
              </a:rPr>
              <a:t>, </a:t>
            </a:r>
            <a:r>
              <a:rPr lang="en-US" sz="2000" b="0" i="0" dirty="0" err="1">
                <a:solidFill>
                  <a:srgbClr val="000000"/>
                </a:solidFill>
                <a:effectLst/>
                <a:latin typeface="Arial" panose="020B0604020202020204" pitchFamily="34" charset="0"/>
              </a:rPr>
              <a:t>Right_shift</a:t>
            </a:r>
            <a:r>
              <a:rPr lang="en-US" sz="2000" b="0" i="0" dirty="0">
                <a:solidFill>
                  <a:srgbClr val="000000"/>
                </a:solidFill>
                <a:effectLst/>
                <a:latin typeface="Arial" panose="020B0604020202020204" pitchFamily="34" charset="0"/>
              </a:rPr>
              <a:t>, </a:t>
            </a:r>
            <a:r>
              <a:rPr lang="en-US" sz="2000" b="0" i="0" dirty="0" err="1">
                <a:solidFill>
                  <a:srgbClr val="000000"/>
                </a:solidFill>
                <a:effectLst/>
                <a:latin typeface="Arial" panose="020B0604020202020204" pitchFamily="34" charset="0"/>
              </a:rPr>
              <a:t>No_shift</a:t>
            </a:r>
            <a:r>
              <a:rPr lang="en-US" sz="2000" b="0" i="0" dirty="0">
                <a:solidFill>
                  <a:srgbClr val="000000"/>
                </a:solidFill>
                <a:effectLst/>
                <a:latin typeface="Arial" panose="020B0604020202020204" pitchFamily="34" charset="0"/>
              </a:rPr>
              <a:t> })</a:t>
            </a:r>
            <a:r>
              <a:rPr lang="en-US" sz="2000" b="0" i="0" baseline="30000" dirty="0">
                <a:solidFill>
                  <a:srgbClr val="000000"/>
                </a:solidFill>
                <a:effectLst/>
                <a:latin typeface="Arial" panose="020B0604020202020204" pitchFamily="34" charset="0"/>
              </a:rPr>
              <a:t>k</a:t>
            </a:r>
            <a:endParaRPr lang="en-US" sz="2000" b="0" i="0" dirty="0">
              <a:solidFill>
                <a:srgbClr val="000000"/>
              </a:solidFill>
              <a:effectLst/>
              <a:latin typeface="Arial" panose="020B0604020202020204" pitchFamily="34" charset="0"/>
            </a:endParaRPr>
          </a:p>
          <a:p>
            <a:pPr algn="just">
              <a:buFont typeface="Arial" panose="020B0604020202020204" pitchFamily="34" charset="0"/>
              <a:buChar char="•"/>
            </a:pPr>
            <a:r>
              <a:rPr lang="en-US" sz="2000" b="0" i="0" dirty="0">
                <a:solidFill>
                  <a:srgbClr val="000000"/>
                </a:solidFill>
                <a:effectLst/>
                <a:latin typeface="Arial" panose="020B0604020202020204" pitchFamily="34" charset="0"/>
              </a:rPr>
              <a:t>where there is </a:t>
            </a:r>
            <a:r>
              <a:rPr lang="en-US" sz="2000" b="1" i="0" dirty="0">
                <a:solidFill>
                  <a:srgbClr val="000000"/>
                </a:solidFill>
                <a:effectLst/>
                <a:latin typeface="Arial" panose="020B0604020202020204" pitchFamily="34" charset="0"/>
              </a:rPr>
              <a:t>k</a:t>
            </a:r>
            <a:r>
              <a:rPr lang="en-US" sz="2000" b="0" i="0" dirty="0">
                <a:solidFill>
                  <a:srgbClr val="000000"/>
                </a:solidFill>
                <a:effectLst/>
                <a:latin typeface="Arial" panose="020B0604020202020204" pitchFamily="34" charset="0"/>
              </a:rPr>
              <a:t> number of tapes</a:t>
            </a:r>
          </a:p>
          <a:p>
            <a:pPr algn="just">
              <a:buFont typeface="Arial" panose="020B0604020202020204" pitchFamily="34" charset="0"/>
              <a:buChar char="•"/>
            </a:pPr>
            <a:r>
              <a:rPr lang="en-US" sz="2000" b="1" i="0" dirty="0">
                <a:solidFill>
                  <a:srgbClr val="000000"/>
                </a:solidFill>
                <a:effectLst/>
                <a:latin typeface="Arial" panose="020B0604020202020204" pitchFamily="34" charset="0"/>
              </a:rPr>
              <a:t>q</a:t>
            </a:r>
            <a:r>
              <a:rPr lang="en-US" sz="2000" b="1" i="0" baseline="-25000" dirty="0">
                <a:solidFill>
                  <a:srgbClr val="000000"/>
                </a:solidFill>
                <a:effectLst/>
                <a:latin typeface="Arial" panose="020B0604020202020204" pitchFamily="34" charset="0"/>
              </a:rPr>
              <a:t>0</a:t>
            </a:r>
            <a:r>
              <a:rPr lang="en-US" sz="2000" b="0" i="0" dirty="0">
                <a:solidFill>
                  <a:srgbClr val="000000"/>
                </a:solidFill>
                <a:effectLst/>
                <a:latin typeface="Arial" panose="020B0604020202020204" pitchFamily="34" charset="0"/>
              </a:rPr>
              <a:t> is the initial state</a:t>
            </a:r>
          </a:p>
          <a:p>
            <a:pPr algn="just">
              <a:buFont typeface="Arial" panose="020B0604020202020204" pitchFamily="34" charset="0"/>
              <a:buChar char="•"/>
            </a:pPr>
            <a:r>
              <a:rPr lang="en-US" sz="2000" b="1" i="0" dirty="0">
                <a:solidFill>
                  <a:srgbClr val="000000"/>
                </a:solidFill>
                <a:effectLst/>
                <a:latin typeface="Arial" panose="020B0604020202020204" pitchFamily="34" charset="0"/>
              </a:rPr>
              <a:t>F</a:t>
            </a:r>
            <a:r>
              <a:rPr lang="en-US" sz="2000" b="0" i="0" dirty="0">
                <a:solidFill>
                  <a:srgbClr val="000000"/>
                </a:solidFill>
                <a:effectLst/>
                <a:latin typeface="Arial" panose="020B0604020202020204" pitchFamily="34" charset="0"/>
              </a:rPr>
              <a:t> is the set of final states</a:t>
            </a:r>
          </a:p>
          <a:p>
            <a:pPr algn="just"/>
            <a:r>
              <a:rPr lang="en-US" sz="2000" b="1" i="0" dirty="0">
                <a:solidFill>
                  <a:srgbClr val="000000"/>
                </a:solidFill>
                <a:effectLst/>
                <a:latin typeface="Arial" panose="020B0604020202020204" pitchFamily="34" charset="0"/>
              </a:rPr>
              <a:t>Note</a:t>
            </a:r>
            <a:r>
              <a:rPr lang="en-US" sz="2000" b="0" i="0" dirty="0">
                <a:solidFill>
                  <a:srgbClr val="000000"/>
                </a:solidFill>
                <a:effectLst/>
                <a:latin typeface="Arial" panose="020B0604020202020204" pitchFamily="34" charset="0"/>
              </a:rPr>
              <a:t> − Every Multi-tape Turing machine has an equivalent single-tape Turing machine.</a:t>
            </a:r>
          </a:p>
        </p:txBody>
      </p:sp>
    </p:spTree>
    <p:extLst>
      <p:ext uri="{BB962C8B-B14F-4D97-AF65-F5344CB8AC3E}">
        <p14:creationId xmlns="" xmlns:p14="http://schemas.microsoft.com/office/powerpoint/2010/main" val="209794773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6DA982B-1D19-4031-998B-09CA74E196F3}"/>
              </a:ext>
            </a:extLst>
          </p:cNvPr>
          <p:cNvSpPr>
            <a:spLocks noGrp="1"/>
          </p:cNvSpPr>
          <p:nvPr>
            <p:ph type="title"/>
          </p:nvPr>
        </p:nvSpPr>
        <p:spPr>
          <a:xfrm>
            <a:off x="838200" y="365125"/>
            <a:ext cx="10515600" cy="501149"/>
          </a:xfrm>
        </p:spPr>
        <p:txBody>
          <a:bodyPr>
            <a:normAutofit fontScale="90000"/>
          </a:bodyPr>
          <a:lstStyle/>
          <a:p>
            <a:r>
              <a:rPr lang="en-US" b="1" dirty="0"/>
              <a:t>3. Nondeterministic Turing machines</a:t>
            </a:r>
            <a:endParaRPr lang="en-IN" b="1" dirty="0"/>
          </a:p>
        </p:txBody>
      </p:sp>
      <p:sp>
        <p:nvSpPr>
          <p:cNvPr id="3" name="Content Placeholder 2">
            <a:extLst>
              <a:ext uri="{FF2B5EF4-FFF2-40B4-BE49-F238E27FC236}">
                <a16:creationId xmlns="" xmlns:a16="http://schemas.microsoft.com/office/drawing/2014/main" id="{DA72413E-7E71-438B-8933-8FAF661A71ED}"/>
              </a:ext>
            </a:extLst>
          </p:cNvPr>
          <p:cNvSpPr>
            <a:spLocks noGrp="1"/>
          </p:cNvSpPr>
          <p:nvPr>
            <p:ph idx="1"/>
          </p:nvPr>
        </p:nvSpPr>
        <p:spPr>
          <a:xfrm>
            <a:off x="838200" y="1301857"/>
            <a:ext cx="10515600" cy="4875105"/>
          </a:xfrm>
        </p:spPr>
        <p:txBody>
          <a:bodyPr>
            <a:noAutofit/>
          </a:bodyPr>
          <a:lstStyle/>
          <a:p>
            <a:pPr algn="just"/>
            <a:r>
              <a:rPr lang="en-US" b="0" i="0" dirty="0" smtClean="0">
                <a:solidFill>
                  <a:srgbClr val="000000"/>
                </a:solidFill>
                <a:effectLst/>
                <a:cs typeface="Arial" pitchFamily="34" charset="0"/>
              </a:rPr>
              <a:t>In a Non-Deterministic Turing Machine, for every state and symbol, there are a group of actions the TM can have. So, here the transitions are not deterministic. </a:t>
            </a:r>
          </a:p>
          <a:p>
            <a:pPr algn="just"/>
            <a:r>
              <a:rPr lang="en-US" b="0" i="0" dirty="0" smtClean="0">
                <a:solidFill>
                  <a:srgbClr val="000000"/>
                </a:solidFill>
                <a:effectLst/>
                <a:cs typeface="Arial" pitchFamily="34" charset="0"/>
              </a:rPr>
              <a:t>The computation of a non-deterministic Turing Machine is a tree of configurations that can be reached from the start configuration.</a:t>
            </a:r>
          </a:p>
          <a:p>
            <a:pPr algn="just"/>
            <a:r>
              <a:rPr lang="en-US" b="0" i="0" dirty="0" smtClean="0">
                <a:solidFill>
                  <a:srgbClr val="000000"/>
                </a:solidFill>
                <a:effectLst/>
                <a:cs typeface="Arial" pitchFamily="34" charset="0"/>
              </a:rPr>
              <a:t>An input is accepted if there is at least one node of the tree which is an accept configuration, otherwise it is not accepted. </a:t>
            </a:r>
          </a:p>
          <a:p>
            <a:pPr algn="just"/>
            <a:r>
              <a:rPr lang="en-US" b="0" i="0" dirty="0" smtClean="0">
                <a:solidFill>
                  <a:srgbClr val="000000"/>
                </a:solidFill>
                <a:effectLst/>
                <a:cs typeface="Arial" pitchFamily="34" charset="0"/>
              </a:rPr>
              <a:t>If all branches of the computational tree halt on all inputs, the non-deterministic Turing Machine is called a </a:t>
            </a:r>
            <a:r>
              <a:rPr lang="en-US" b="1" i="0" dirty="0" smtClean="0">
                <a:solidFill>
                  <a:srgbClr val="000000"/>
                </a:solidFill>
                <a:effectLst/>
                <a:cs typeface="Arial" pitchFamily="34" charset="0"/>
              </a:rPr>
              <a:t>Decider</a:t>
            </a:r>
            <a:r>
              <a:rPr lang="en-US" b="0" i="0" dirty="0" smtClean="0">
                <a:solidFill>
                  <a:srgbClr val="000000"/>
                </a:solidFill>
                <a:effectLst/>
                <a:cs typeface="Arial" pitchFamily="34" charset="0"/>
              </a:rPr>
              <a:t> and if for some input, all branches are rejected, the input is also rejected.</a:t>
            </a:r>
            <a:r>
              <a:rPr lang="en-US" dirty="0" smtClean="0"/>
              <a:t/>
            </a:r>
            <a:br>
              <a:rPr lang="en-US" dirty="0" smtClean="0"/>
            </a:br>
            <a:r>
              <a:rPr lang="en-US" dirty="0" smtClean="0"/>
              <a:t/>
            </a:r>
            <a:br>
              <a:rPr lang="en-US" dirty="0" smtClean="0"/>
            </a:br>
            <a:endParaRPr lang="en-IN" dirty="0"/>
          </a:p>
        </p:txBody>
      </p:sp>
    </p:spTree>
    <p:extLst>
      <p:ext uri="{BB962C8B-B14F-4D97-AF65-F5344CB8AC3E}">
        <p14:creationId xmlns="" xmlns:p14="http://schemas.microsoft.com/office/powerpoint/2010/main" val="408739814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E3419E3F-54C8-4FFC-A09B-2E14812CB607}"/>
              </a:ext>
            </a:extLst>
          </p:cNvPr>
          <p:cNvSpPr>
            <a:spLocks noGrp="1"/>
          </p:cNvSpPr>
          <p:nvPr>
            <p:ph idx="1"/>
          </p:nvPr>
        </p:nvSpPr>
        <p:spPr>
          <a:xfrm>
            <a:off x="838200" y="697424"/>
            <a:ext cx="10515600" cy="5479539"/>
          </a:xfrm>
        </p:spPr>
        <p:txBody>
          <a:bodyPr>
            <a:normAutofit fontScale="70000" lnSpcReduction="20000"/>
          </a:bodyPr>
          <a:lstStyle/>
          <a:p>
            <a:pPr algn="just"/>
            <a:r>
              <a:rPr lang="en-US" sz="4200" b="0" i="0" dirty="0">
                <a:solidFill>
                  <a:srgbClr val="000000"/>
                </a:solidFill>
                <a:effectLst/>
                <a:latin typeface="Arial" panose="020B0604020202020204" pitchFamily="34" charset="0"/>
              </a:rPr>
              <a:t>A non-deterministic Turing machine can be formally defined as a 6-tuple (Q, X, ∑, δ, q</a:t>
            </a:r>
            <a:r>
              <a:rPr lang="en-US" sz="4200" b="0" i="0" baseline="-25000" dirty="0">
                <a:solidFill>
                  <a:srgbClr val="000000"/>
                </a:solidFill>
                <a:effectLst/>
                <a:latin typeface="Arial" panose="020B0604020202020204" pitchFamily="34" charset="0"/>
              </a:rPr>
              <a:t>0</a:t>
            </a:r>
            <a:r>
              <a:rPr lang="en-US" sz="4200" b="0" i="0" dirty="0">
                <a:solidFill>
                  <a:srgbClr val="000000"/>
                </a:solidFill>
                <a:effectLst/>
                <a:latin typeface="Arial" panose="020B0604020202020204" pitchFamily="34" charset="0"/>
              </a:rPr>
              <a:t>, B, F) where −</a:t>
            </a:r>
          </a:p>
          <a:p>
            <a:r>
              <a:rPr lang="en-US" sz="4200" b="0" i="0" dirty="0">
                <a:effectLst/>
                <a:latin typeface="Arial" panose="020B0604020202020204" pitchFamily="34" charset="0"/>
              </a:rPr>
              <a:t> </a:t>
            </a:r>
            <a:r>
              <a:rPr lang="en-US" sz="4200" b="1" dirty="0" smtClean="0"/>
              <a:t>Q</a:t>
            </a:r>
            <a:r>
              <a:rPr lang="en-US" sz="4200" dirty="0" smtClean="0"/>
              <a:t> is a finite set of states</a:t>
            </a:r>
          </a:p>
          <a:p>
            <a:r>
              <a:rPr lang="en-US" sz="4200" b="1" dirty="0" smtClean="0"/>
              <a:t>X</a:t>
            </a:r>
            <a:r>
              <a:rPr lang="en-US" sz="4200" dirty="0" smtClean="0"/>
              <a:t> is the tape alphabet</a:t>
            </a:r>
          </a:p>
          <a:p>
            <a:r>
              <a:rPr lang="en-US" sz="4200" b="1" dirty="0" smtClean="0"/>
              <a:t>∑</a:t>
            </a:r>
            <a:r>
              <a:rPr lang="en-US" sz="4200" dirty="0" smtClean="0"/>
              <a:t> is the input alphabet</a:t>
            </a:r>
          </a:p>
          <a:p>
            <a:r>
              <a:rPr lang="en-US" sz="4200" b="1" dirty="0" smtClean="0"/>
              <a:t>δ</a:t>
            </a:r>
            <a:r>
              <a:rPr lang="en-US" sz="4200" dirty="0" smtClean="0"/>
              <a:t> is a transition function;</a:t>
            </a:r>
          </a:p>
          <a:p>
            <a:r>
              <a:rPr lang="en-US" sz="4200" dirty="0" smtClean="0"/>
              <a:t>δ : Q × X → P(Q × X × {</a:t>
            </a:r>
            <a:r>
              <a:rPr lang="en-US" sz="4200" dirty="0" err="1" smtClean="0"/>
              <a:t>Left_shift</a:t>
            </a:r>
            <a:r>
              <a:rPr lang="en-US" sz="4200" dirty="0" smtClean="0"/>
              <a:t>, </a:t>
            </a:r>
            <a:r>
              <a:rPr lang="en-US" sz="4200" dirty="0" err="1" smtClean="0"/>
              <a:t>Right_shift</a:t>
            </a:r>
            <a:r>
              <a:rPr lang="en-US" sz="4200" dirty="0" smtClean="0"/>
              <a:t>}).</a:t>
            </a:r>
          </a:p>
          <a:p>
            <a:r>
              <a:rPr lang="en-US" sz="4200" b="1" dirty="0" smtClean="0"/>
              <a:t>q</a:t>
            </a:r>
            <a:r>
              <a:rPr lang="en-US" sz="4200" b="1" baseline="-25000" dirty="0" smtClean="0"/>
              <a:t>0</a:t>
            </a:r>
            <a:r>
              <a:rPr lang="en-US" sz="4200" dirty="0" smtClean="0"/>
              <a:t> is the initial state</a:t>
            </a:r>
          </a:p>
          <a:p>
            <a:r>
              <a:rPr lang="en-US" sz="4200" b="1" dirty="0" smtClean="0"/>
              <a:t>B</a:t>
            </a:r>
            <a:r>
              <a:rPr lang="en-US" sz="4200" dirty="0" smtClean="0"/>
              <a:t> is the blank symbol</a:t>
            </a:r>
          </a:p>
          <a:p>
            <a:r>
              <a:rPr lang="en-US" sz="4200" b="1" dirty="0" smtClean="0"/>
              <a:t>F</a:t>
            </a:r>
            <a:r>
              <a:rPr lang="en-US" sz="4200" dirty="0" smtClean="0"/>
              <a:t> is the set of final states</a:t>
            </a:r>
          </a:p>
          <a:p>
            <a:pPr>
              <a:buNone/>
            </a:pPr>
            <a:r>
              <a:rPr lang="en-US" dirty="0" smtClean="0"/>
              <a:t/>
            </a:r>
            <a:br>
              <a:rPr lang="en-US" dirty="0" smtClean="0"/>
            </a:br>
            <a:r>
              <a:rPr lang="en-US" dirty="0" smtClean="0"/>
              <a:t/>
            </a:r>
            <a:br>
              <a:rPr lang="en-US" dirty="0" smtClean="0"/>
            </a:br>
            <a:r>
              <a:rPr lang="en-US" b="0" i="0" dirty="0" smtClean="0">
                <a:effectLst/>
                <a:latin typeface="Arial" panose="020B0604020202020204" pitchFamily="34" charset="0"/>
              </a:rPr>
              <a:t/>
            </a:r>
            <a:br>
              <a:rPr lang="en-US" b="0" i="0" dirty="0" smtClean="0">
                <a:effectLst/>
                <a:latin typeface="Arial" panose="020B0604020202020204" pitchFamily="34" charset="0"/>
              </a:rPr>
            </a:br>
            <a:endParaRPr lang="en-IN" dirty="0"/>
          </a:p>
        </p:txBody>
      </p:sp>
    </p:spTree>
    <p:extLst>
      <p:ext uri="{BB962C8B-B14F-4D97-AF65-F5344CB8AC3E}">
        <p14:creationId xmlns="" xmlns:p14="http://schemas.microsoft.com/office/powerpoint/2010/main" val="219268238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12746"/>
          </a:xfrm>
        </p:spPr>
        <p:txBody>
          <a:bodyPr>
            <a:normAutofit fontScale="90000"/>
          </a:bodyPr>
          <a:lstStyle/>
          <a:p>
            <a:r>
              <a:rPr lang="en-US" b="1" dirty="0" smtClean="0"/>
              <a:t/>
            </a:r>
            <a:br>
              <a:rPr lang="en-US" b="1" dirty="0" smtClean="0"/>
            </a:br>
            <a:r>
              <a:rPr lang="en-US" b="1" dirty="0" smtClean="0"/>
              <a:t>4. Multidimensional Turing machines</a:t>
            </a:r>
            <a:r>
              <a:rPr lang="en-US" dirty="0" smtClean="0"/>
              <a:t/>
            </a:r>
            <a:br>
              <a:rPr lang="en-US" dirty="0" smtClean="0"/>
            </a:br>
            <a:endParaRPr lang="en-US" dirty="0"/>
          </a:p>
        </p:txBody>
      </p:sp>
      <p:sp>
        <p:nvSpPr>
          <p:cNvPr id="3" name="Content Placeholder 2"/>
          <p:cNvSpPr>
            <a:spLocks noGrp="1"/>
          </p:cNvSpPr>
          <p:nvPr>
            <p:ph idx="1"/>
          </p:nvPr>
        </p:nvSpPr>
        <p:spPr>
          <a:xfrm>
            <a:off x="838200" y="1410346"/>
            <a:ext cx="10515600" cy="4766617"/>
          </a:xfrm>
        </p:spPr>
        <p:txBody>
          <a:bodyPr/>
          <a:lstStyle/>
          <a:p>
            <a:pPr fontAlgn="base"/>
            <a:r>
              <a:rPr lang="en-US" sz="3200" dirty="0" smtClean="0"/>
              <a:t>This has usual finite control, but the tape consists of a k-dimensional array of cells infinite in all 2k directions, for some fixed k.</a:t>
            </a:r>
          </a:p>
          <a:p>
            <a:pPr fontAlgn="base"/>
            <a:r>
              <a:rPr lang="en-US" sz="3200" dirty="0" smtClean="0"/>
              <a:t>Depending on the state and symbol scanned, the devise changes state, prints a new symbol, and moves its tape head in one of 2k directions.</a:t>
            </a:r>
          </a:p>
          <a:p>
            <a:pPr fontAlgn="base"/>
            <a:r>
              <a:rPr lang="en-US" sz="3200" dirty="0" smtClean="0"/>
              <a:t>Multi dimensional tape Turing machine can be simulated by one-dimensional Turing machine</a:t>
            </a:r>
          </a:p>
          <a:p>
            <a:endParaRPr lang="en-US"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a:stretch>
            <a:fillRect/>
          </a:stretch>
        </p:blipFill>
        <p:spPr bwMode="auto">
          <a:xfrm>
            <a:off x="2473043" y="1146875"/>
            <a:ext cx="7213398" cy="4543767"/>
          </a:xfrm>
          <a:prstGeom prst="rect">
            <a:avLst/>
          </a:prstGeom>
          <a:noFill/>
          <a:ln w="9525">
            <a:noFill/>
            <a:miter lim="800000"/>
            <a:headEnd/>
            <a:tailEnd/>
          </a:ln>
          <a:effectLst/>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81750"/>
          </a:xfrm>
        </p:spPr>
        <p:txBody>
          <a:bodyPr>
            <a:normAutofit fontScale="90000"/>
          </a:bodyPr>
          <a:lstStyle/>
          <a:p>
            <a:r>
              <a:rPr lang="en-US" b="1" dirty="0" smtClean="0"/>
              <a:t/>
            </a:r>
            <a:br>
              <a:rPr lang="en-US" b="1" dirty="0" smtClean="0"/>
            </a:br>
            <a:r>
              <a:rPr lang="en-US" b="1" dirty="0" smtClean="0"/>
              <a:t>5. Multihead Turing machines</a:t>
            </a:r>
            <a:r>
              <a:rPr lang="en-US" dirty="0" smtClean="0"/>
              <a:t/>
            </a:r>
            <a:br>
              <a:rPr lang="en-US" dirty="0" smtClean="0"/>
            </a:br>
            <a:endParaRPr lang="en-US" dirty="0"/>
          </a:p>
        </p:txBody>
      </p:sp>
      <p:sp>
        <p:nvSpPr>
          <p:cNvPr id="3" name="Content Placeholder 2"/>
          <p:cNvSpPr>
            <a:spLocks noGrp="1"/>
          </p:cNvSpPr>
          <p:nvPr>
            <p:ph idx="1"/>
          </p:nvPr>
        </p:nvSpPr>
        <p:spPr>
          <a:xfrm>
            <a:off x="838200" y="1301858"/>
            <a:ext cx="10515600" cy="3239145"/>
          </a:xfrm>
        </p:spPr>
        <p:txBody>
          <a:bodyPr/>
          <a:lstStyle/>
          <a:p>
            <a:pPr fontAlgn="base"/>
            <a:r>
              <a:rPr lang="en-US" sz="3200" dirty="0" smtClean="0"/>
              <a:t>A multi-head Turing machine contain two or more heads to read the symbols on the same tape.</a:t>
            </a:r>
          </a:p>
          <a:p>
            <a:pPr fontAlgn="base"/>
            <a:r>
              <a:rPr lang="en-US" sz="3200" dirty="0" smtClean="0"/>
              <a:t>In one step all the heads sense the scanned symbols and move or write independently.</a:t>
            </a:r>
          </a:p>
          <a:p>
            <a:pPr fontAlgn="base"/>
            <a:r>
              <a:rPr lang="en-US" sz="3200" dirty="0" smtClean="0"/>
              <a:t>Multi-head Turing machine can be simulated by single head Turing machine.</a:t>
            </a:r>
          </a:p>
          <a:p>
            <a:endParaRPr lang="en-US" dirty="0"/>
          </a:p>
        </p:txBody>
      </p:sp>
      <p:pic>
        <p:nvPicPr>
          <p:cNvPr id="1027" name="Picture 3"/>
          <p:cNvPicPr>
            <a:picLocks noChangeAspect="1" noChangeArrowheads="1"/>
          </p:cNvPicPr>
          <p:nvPr/>
        </p:nvPicPr>
        <p:blipFill>
          <a:blip r:embed="rId2"/>
          <a:srcRect/>
          <a:stretch>
            <a:fillRect/>
          </a:stretch>
        </p:blipFill>
        <p:spPr bwMode="auto">
          <a:xfrm>
            <a:off x="3409628" y="4200041"/>
            <a:ext cx="5346914" cy="2355741"/>
          </a:xfrm>
          <a:prstGeom prst="rect">
            <a:avLst/>
          </a:prstGeom>
          <a:noFill/>
          <a:ln w="9525">
            <a:noFill/>
            <a:miter lim="800000"/>
            <a:headEnd/>
            <a:tailEnd/>
          </a:ln>
          <a:effectLst/>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12746"/>
          </a:xfrm>
        </p:spPr>
        <p:txBody>
          <a:bodyPr>
            <a:normAutofit fontScale="90000"/>
          </a:bodyPr>
          <a:lstStyle/>
          <a:p>
            <a:r>
              <a:rPr lang="en-US" b="1" dirty="0" smtClean="0"/>
              <a:t/>
            </a:r>
            <a:br>
              <a:rPr lang="en-US" b="1" dirty="0" smtClean="0"/>
            </a:br>
            <a:r>
              <a:rPr lang="en-US" b="1" dirty="0" smtClean="0"/>
              <a:t>6. Off-line Turing machines</a:t>
            </a:r>
            <a:r>
              <a:rPr lang="en-IN" dirty="0" smtClean="0"/>
              <a:t/>
            </a:r>
            <a:br>
              <a:rPr lang="en-IN" dirty="0" smtClean="0"/>
            </a:br>
            <a:endParaRPr lang="en-US" dirty="0"/>
          </a:p>
        </p:txBody>
      </p:sp>
      <p:sp>
        <p:nvSpPr>
          <p:cNvPr id="3" name="Content Placeholder 2"/>
          <p:cNvSpPr>
            <a:spLocks noGrp="1"/>
          </p:cNvSpPr>
          <p:nvPr>
            <p:ph idx="1"/>
          </p:nvPr>
        </p:nvSpPr>
        <p:spPr>
          <a:xfrm>
            <a:off x="838200" y="1301858"/>
            <a:ext cx="10515600" cy="2262751"/>
          </a:xfrm>
        </p:spPr>
        <p:txBody>
          <a:bodyPr>
            <a:normAutofit/>
          </a:bodyPr>
          <a:lstStyle/>
          <a:p>
            <a:r>
              <a:rPr lang="en-US" sz="3200" dirty="0" smtClean="0"/>
              <a:t>An offline TM has two tapes</a:t>
            </a:r>
          </a:p>
          <a:p>
            <a:pPr>
              <a:buNone/>
            </a:pPr>
            <a:r>
              <a:rPr lang="en-US" sz="3200" dirty="0" smtClean="0"/>
              <a:t> 1. one tape is Read-only and contains input.</a:t>
            </a:r>
          </a:p>
          <a:p>
            <a:pPr>
              <a:buNone/>
            </a:pPr>
            <a:r>
              <a:rPr lang="en-US" sz="3200" dirty="0" smtClean="0"/>
              <a:t> 2. the other is Read-Write and is initially blank.</a:t>
            </a:r>
          </a:p>
          <a:p>
            <a:pPr>
              <a:buNone/>
            </a:pPr>
            <a:r>
              <a:rPr lang="en-US" sz="3200" b="1" dirty="0" smtClean="0"/>
              <a:t>Every standard TM simulated by Off-line TM and vice versa. </a:t>
            </a:r>
          </a:p>
          <a:p>
            <a:pPr>
              <a:buNone/>
            </a:pPr>
            <a:endParaRPr lang="en-US" sz="3200" b="1" dirty="0"/>
          </a:p>
        </p:txBody>
      </p:sp>
      <p:pic>
        <p:nvPicPr>
          <p:cNvPr id="67587" name="Picture 3"/>
          <p:cNvPicPr>
            <a:picLocks noChangeAspect="1" noChangeArrowheads="1"/>
          </p:cNvPicPr>
          <p:nvPr/>
        </p:nvPicPr>
        <p:blipFill>
          <a:blip r:embed="rId2"/>
          <a:srcRect/>
          <a:stretch>
            <a:fillRect/>
          </a:stretch>
        </p:blipFill>
        <p:spPr bwMode="auto">
          <a:xfrm>
            <a:off x="3146155" y="3843579"/>
            <a:ext cx="5548393" cy="2785907"/>
          </a:xfrm>
          <a:prstGeom prst="rect">
            <a:avLst/>
          </a:prstGeom>
          <a:noFill/>
          <a:ln w="9525">
            <a:noFill/>
            <a:miter lim="800000"/>
            <a:headEnd/>
            <a:tailEnd/>
          </a:ln>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A84F62C-D9E8-459B-86AF-C59BAF5DD731}"/>
              </a:ext>
            </a:extLst>
          </p:cNvPr>
          <p:cNvSpPr>
            <a:spLocks noGrp="1"/>
          </p:cNvSpPr>
          <p:nvPr>
            <p:ph type="title"/>
          </p:nvPr>
        </p:nvSpPr>
        <p:spPr>
          <a:xfrm>
            <a:off x="838200" y="365125"/>
            <a:ext cx="10515600" cy="714167"/>
          </a:xfrm>
        </p:spPr>
        <p:txBody>
          <a:bodyPr/>
          <a:lstStyle/>
          <a:p>
            <a:r>
              <a:rPr lang="en-US" b="1" dirty="0">
                <a:solidFill>
                  <a:srgbClr val="FF0000"/>
                </a:solidFill>
              </a:rPr>
              <a:t>Description of TM:</a:t>
            </a:r>
            <a:endParaRPr lang="en-IN" b="1" dirty="0">
              <a:solidFill>
                <a:srgbClr val="FF0000"/>
              </a:solidFill>
            </a:endParaRPr>
          </a:p>
        </p:txBody>
      </p:sp>
      <p:sp>
        <p:nvSpPr>
          <p:cNvPr id="3" name="Content Placeholder 2">
            <a:extLst>
              <a:ext uri="{FF2B5EF4-FFF2-40B4-BE49-F238E27FC236}">
                <a16:creationId xmlns="" xmlns:a16="http://schemas.microsoft.com/office/drawing/2014/main" id="{76BF2144-C2BD-4BA9-9472-78E41548D6A6}"/>
              </a:ext>
            </a:extLst>
          </p:cNvPr>
          <p:cNvSpPr>
            <a:spLocks noGrp="1"/>
          </p:cNvSpPr>
          <p:nvPr>
            <p:ph idx="1"/>
          </p:nvPr>
        </p:nvSpPr>
        <p:spPr>
          <a:xfrm>
            <a:off x="838199" y="1079292"/>
            <a:ext cx="10959059" cy="5413583"/>
          </a:xfrm>
        </p:spPr>
        <p:txBody>
          <a:bodyPr>
            <a:normAutofit fontScale="92500"/>
          </a:bodyPr>
          <a:lstStyle/>
          <a:p>
            <a:r>
              <a:rPr lang="en-US" sz="3200" dirty="0"/>
              <a:t>Formally, a TM is denoted (7 tuples)</a:t>
            </a:r>
          </a:p>
          <a:p>
            <a:pPr marL="0" indent="0">
              <a:buNone/>
            </a:pPr>
            <a:r>
              <a:rPr lang="en-US" sz="3200" dirty="0"/>
              <a:t>         M= (Q, ∑, ┌, </a:t>
            </a:r>
            <a:r>
              <a:rPr lang="en-US" sz="3200" dirty="0">
                <a:latin typeface="Times New Roman" panose="02020603050405020304" pitchFamily="18" charset="0"/>
                <a:cs typeface="Times New Roman" panose="02020603050405020304" pitchFamily="18" charset="0"/>
              </a:rPr>
              <a:t>⸹, q</a:t>
            </a:r>
            <a:r>
              <a:rPr lang="en-US" sz="3200" baseline="-25000" dirty="0">
                <a:latin typeface="Times New Roman" panose="02020603050405020304" pitchFamily="18" charset="0"/>
                <a:cs typeface="Times New Roman" panose="02020603050405020304" pitchFamily="18" charset="0"/>
              </a:rPr>
              <a:t>0</a:t>
            </a:r>
            <a:r>
              <a:rPr lang="en-US" sz="3200" dirty="0">
                <a:latin typeface="Times New Roman" panose="02020603050405020304" pitchFamily="18" charset="0"/>
                <a:cs typeface="Times New Roman" panose="02020603050405020304" pitchFamily="18" charset="0"/>
              </a:rPr>
              <a:t>, B, F)</a:t>
            </a:r>
          </a:p>
          <a:p>
            <a:pPr marL="0" indent="0">
              <a:buNone/>
            </a:pPr>
            <a:r>
              <a:rPr lang="en-US" sz="3200" dirty="0">
                <a:latin typeface="Times New Roman" panose="02020603050405020304" pitchFamily="18" charset="0"/>
                <a:cs typeface="Times New Roman" panose="02020603050405020304" pitchFamily="18" charset="0"/>
              </a:rPr>
              <a:t>Where</a:t>
            </a:r>
          </a:p>
          <a:p>
            <a:pPr marL="0" indent="0">
              <a:buNone/>
            </a:pPr>
            <a:r>
              <a:rPr lang="en-US" sz="3200" dirty="0">
                <a:latin typeface="Times New Roman" panose="02020603050405020304" pitchFamily="18" charset="0"/>
                <a:cs typeface="Times New Roman" panose="02020603050405020304" pitchFamily="18" charset="0"/>
              </a:rPr>
              <a:t>       Q  is the finite set of states,</a:t>
            </a:r>
          </a:p>
          <a:p>
            <a:pPr marL="0" indent="0">
              <a:buNone/>
            </a:pPr>
            <a:r>
              <a:rPr lang="en-US" sz="3200" dirty="0">
                <a:latin typeface="Times New Roman" panose="02020603050405020304" pitchFamily="18" charset="0"/>
                <a:cs typeface="Times New Roman" panose="02020603050405020304" pitchFamily="18" charset="0"/>
              </a:rPr>
              <a:t>      </a:t>
            </a:r>
            <a:r>
              <a:rPr lang="en-US" sz="3200" dirty="0"/>
              <a:t>┌ is the finite set of allowable tape symbols,</a:t>
            </a:r>
          </a:p>
          <a:p>
            <a:pPr marL="0" indent="0">
              <a:buNone/>
            </a:pPr>
            <a:r>
              <a:rPr lang="en-US" sz="3200" dirty="0"/>
              <a:t>      B, a symbol of ┌, is the blank,</a:t>
            </a:r>
          </a:p>
          <a:p>
            <a:pPr marL="0" indent="0">
              <a:buNone/>
            </a:pPr>
            <a:r>
              <a:rPr lang="en-US" sz="3200" dirty="0"/>
              <a:t>     ∑, a subset of ┌ not including B, is the set of input symbols,</a:t>
            </a:r>
          </a:p>
          <a:p>
            <a:pPr marL="0" indent="0">
              <a:buNone/>
            </a:pPr>
            <a:r>
              <a:rPr lang="en-US" sz="3200" dirty="0"/>
              <a:t>     </a:t>
            </a:r>
            <a:r>
              <a:rPr lang="en-US" sz="3200" dirty="0">
                <a:latin typeface="Times New Roman" panose="02020603050405020304" pitchFamily="18" charset="0"/>
                <a:cs typeface="Times New Roman" panose="02020603050405020304" pitchFamily="18" charset="0"/>
              </a:rPr>
              <a:t>⸹ is the next move function, a mapping from Q x</a:t>
            </a:r>
            <a:r>
              <a:rPr lang="en-US" sz="3200" dirty="0"/>
              <a:t> ┌ to Q x ┌ x {L,R}</a:t>
            </a:r>
          </a:p>
          <a:p>
            <a:pPr marL="0" indent="0">
              <a:buNone/>
            </a:pPr>
            <a:r>
              <a:rPr lang="en-US" sz="3200" dirty="0"/>
              <a:t>    </a:t>
            </a:r>
            <a:r>
              <a:rPr lang="en-US" sz="3200" dirty="0">
                <a:latin typeface="Times New Roman" panose="02020603050405020304" pitchFamily="18" charset="0"/>
                <a:cs typeface="Times New Roman" panose="02020603050405020304" pitchFamily="18" charset="0"/>
              </a:rPr>
              <a:t>q</a:t>
            </a:r>
            <a:r>
              <a:rPr lang="en-US" sz="3200" baseline="-25000" dirty="0">
                <a:latin typeface="Times New Roman" panose="02020603050405020304" pitchFamily="18" charset="0"/>
                <a:cs typeface="Times New Roman" panose="02020603050405020304" pitchFamily="18" charset="0"/>
              </a:rPr>
              <a:t>0 </a:t>
            </a:r>
            <a:r>
              <a:rPr lang="en-US" sz="3200" dirty="0">
                <a:latin typeface="Times New Roman" panose="02020603050405020304" pitchFamily="18" charset="0"/>
                <a:cs typeface="Times New Roman" panose="02020603050405020304" pitchFamily="18" charset="0"/>
              </a:rPr>
              <a:t>in Q is the start state,</a:t>
            </a:r>
          </a:p>
          <a:p>
            <a:pPr marL="0" indent="0">
              <a:buNone/>
            </a:pPr>
            <a:r>
              <a:rPr lang="en-US" sz="3200" dirty="0">
                <a:latin typeface="Times New Roman" panose="02020603050405020304" pitchFamily="18" charset="0"/>
                <a:cs typeface="Times New Roman" panose="02020603050405020304" pitchFamily="18" charset="0"/>
              </a:rPr>
              <a:t>    F is set of final states. It is subset of Q</a:t>
            </a:r>
            <a:endParaRPr lang="en-IN" sz="3200" dirty="0"/>
          </a:p>
        </p:txBody>
      </p:sp>
    </p:spTree>
    <p:extLst>
      <p:ext uri="{BB962C8B-B14F-4D97-AF65-F5344CB8AC3E}">
        <p14:creationId xmlns="" xmlns:p14="http://schemas.microsoft.com/office/powerpoint/2010/main" val="12021011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0EE7D8D-8D1E-403F-8815-CB4101F28F7D}"/>
              </a:ext>
            </a:extLst>
          </p:cNvPr>
          <p:cNvSpPr>
            <a:spLocks noGrp="1"/>
          </p:cNvSpPr>
          <p:nvPr>
            <p:ph type="title"/>
          </p:nvPr>
        </p:nvSpPr>
        <p:spPr>
          <a:xfrm>
            <a:off x="838200" y="365126"/>
            <a:ext cx="10515600" cy="804108"/>
          </a:xfrm>
        </p:spPr>
        <p:txBody>
          <a:bodyPr>
            <a:normAutofit fontScale="90000"/>
          </a:bodyPr>
          <a:lstStyle/>
          <a:p>
            <a:r>
              <a:rPr lang="en-US" b="1" dirty="0">
                <a:solidFill>
                  <a:srgbClr val="FF0000"/>
                </a:solidFill>
              </a:rPr>
              <a:t>Instantaneous Description(ID) of the TM</a:t>
            </a:r>
            <a:endParaRPr lang="en-IN" b="1" dirty="0">
              <a:solidFill>
                <a:srgbClr val="FF0000"/>
              </a:solidFill>
            </a:endParaRPr>
          </a:p>
        </p:txBody>
      </p:sp>
      <p:sp>
        <p:nvSpPr>
          <p:cNvPr id="3" name="Content Placeholder 2">
            <a:extLst>
              <a:ext uri="{FF2B5EF4-FFF2-40B4-BE49-F238E27FC236}">
                <a16:creationId xmlns="" xmlns:a16="http://schemas.microsoft.com/office/drawing/2014/main" id="{329D4A20-D296-4F33-B75F-83F0F4062CCD}"/>
              </a:ext>
            </a:extLst>
          </p:cNvPr>
          <p:cNvSpPr>
            <a:spLocks noGrp="1"/>
          </p:cNvSpPr>
          <p:nvPr>
            <p:ph idx="1"/>
          </p:nvPr>
        </p:nvSpPr>
        <p:spPr>
          <a:xfrm>
            <a:off x="509667" y="1319134"/>
            <a:ext cx="11092720" cy="4857829"/>
          </a:xfrm>
        </p:spPr>
        <p:txBody>
          <a:bodyPr>
            <a:normAutofit/>
          </a:bodyPr>
          <a:lstStyle/>
          <a:p>
            <a:r>
              <a:rPr lang="en-US" sz="4000" dirty="0"/>
              <a:t>The internal configuration of TM at some particular instance of time is called ID of TM.</a:t>
            </a:r>
          </a:p>
          <a:p>
            <a:r>
              <a:rPr lang="en-US" sz="4000" dirty="0"/>
              <a:t>It is described as : </a:t>
            </a:r>
            <a:r>
              <a:rPr lang="en-US" sz="4000" dirty="0">
                <a:latin typeface="Times New Roman" panose="02020603050405020304" pitchFamily="18" charset="0"/>
                <a:cs typeface="Times New Roman" panose="02020603050405020304" pitchFamily="18" charset="0"/>
              </a:rPr>
              <a:t>α</a:t>
            </a:r>
            <a:r>
              <a:rPr lang="en-US" sz="4000" baseline="-25000" dirty="0">
                <a:latin typeface="Times New Roman" panose="02020603050405020304" pitchFamily="18" charset="0"/>
                <a:cs typeface="Times New Roman" panose="02020603050405020304" pitchFamily="18" charset="0"/>
              </a:rPr>
              <a:t>1 </a:t>
            </a:r>
            <a:r>
              <a:rPr lang="en-US" sz="4000" dirty="0">
                <a:latin typeface="Times New Roman" panose="02020603050405020304" pitchFamily="18" charset="0"/>
                <a:cs typeface="Times New Roman" panose="02020603050405020304" pitchFamily="18" charset="0"/>
              </a:rPr>
              <a:t>P α</a:t>
            </a:r>
            <a:r>
              <a:rPr lang="en-US" sz="4000" baseline="-25000" dirty="0">
                <a:latin typeface="Times New Roman" panose="02020603050405020304" pitchFamily="18" charset="0"/>
                <a:cs typeface="Times New Roman" panose="02020603050405020304" pitchFamily="18" charset="0"/>
              </a:rPr>
              <a:t>2</a:t>
            </a:r>
          </a:p>
          <a:p>
            <a:pPr marL="0" indent="0">
              <a:buNone/>
            </a:pPr>
            <a:r>
              <a:rPr lang="en-US" sz="4000" baseline="-25000" dirty="0">
                <a:latin typeface="Times New Roman" panose="02020603050405020304" pitchFamily="18" charset="0"/>
                <a:cs typeface="Times New Roman" panose="02020603050405020304" pitchFamily="18" charset="0"/>
              </a:rPr>
              <a:t>          </a:t>
            </a:r>
            <a:r>
              <a:rPr lang="en-US" sz="4000" dirty="0">
                <a:latin typeface="Times New Roman" panose="02020603050405020304" pitchFamily="18" charset="0"/>
                <a:cs typeface="Times New Roman" panose="02020603050405020304" pitchFamily="18" charset="0"/>
              </a:rPr>
              <a:t>where, P is current state</a:t>
            </a:r>
            <a:r>
              <a:rPr lang="en-US" sz="4000" baseline="-25000" dirty="0">
                <a:latin typeface="Times New Roman" panose="02020603050405020304" pitchFamily="18" charset="0"/>
                <a:cs typeface="Times New Roman" panose="02020603050405020304" pitchFamily="18" charset="0"/>
              </a:rPr>
              <a:t> </a:t>
            </a:r>
            <a:r>
              <a:rPr lang="en-US" sz="4000" dirty="0">
                <a:latin typeface="Times New Roman" panose="02020603050405020304" pitchFamily="18" charset="0"/>
                <a:cs typeface="Times New Roman" panose="02020603050405020304" pitchFamily="18" charset="0"/>
              </a:rPr>
              <a:t>and α</a:t>
            </a:r>
            <a:r>
              <a:rPr lang="en-US" sz="4000" baseline="-25000" dirty="0">
                <a:latin typeface="Times New Roman" panose="02020603050405020304" pitchFamily="18" charset="0"/>
                <a:cs typeface="Times New Roman" panose="02020603050405020304" pitchFamily="18" charset="0"/>
              </a:rPr>
              <a:t>1</a:t>
            </a:r>
            <a:r>
              <a:rPr lang="en-US" sz="4000" dirty="0">
                <a:latin typeface="Times New Roman" panose="02020603050405020304" pitchFamily="18" charset="0"/>
                <a:cs typeface="Times New Roman" panose="02020603050405020304" pitchFamily="18" charset="0"/>
              </a:rPr>
              <a:t>α</a:t>
            </a:r>
            <a:r>
              <a:rPr lang="en-US" sz="4000" baseline="-25000" dirty="0">
                <a:latin typeface="Times New Roman" panose="02020603050405020304" pitchFamily="18" charset="0"/>
                <a:cs typeface="Times New Roman" panose="02020603050405020304" pitchFamily="18" charset="0"/>
              </a:rPr>
              <a:t>2 </a:t>
            </a:r>
            <a:r>
              <a:rPr lang="en-US" sz="4000" dirty="0">
                <a:latin typeface="Times New Roman" panose="02020603050405020304" pitchFamily="18" charset="0"/>
                <a:cs typeface="Times New Roman" panose="02020603050405020304" pitchFamily="18" charset="0"/>
              </a:rPr>
              <a:t>€</a:t>
            </a:r>
            <a:r>
              <a:rPr lang="en-US" sz="4000" dirty="0"/>
              <a:t> ┌*</a:t>
            </a:r>
          </a:p>
          <a:p>
            <a:r>
              <a:rPr lang="en-US" sz="4000" dirty="0"/>
              <a:t>The next symbol to be processed is the first symbol of </a:t>
            </a:r>
            <a:r>
              <a:rPr lang="en-US" sz="4000" dirty="0">
                <a:latin typeface="Times New Roman" panose="02020603050405020304" pitchFamily="18" charset="0"/>
                <a:cs typeface="Times New Roman" panose="02020603050405020304" pitchFamily="18" charset="0"/>
              </a:rPr>
              <a:t>α</a:t>
            </a:r>
            <a:r>
              <a:rPr lang="en-US" sz="4000" baseline="-25000" dirty="0">
                <a:latin typeface="Times New Roman" panose="02020603050405020304" pitchFamily="18" charset="0"/>
                <a:cs typeface="Times New Roman" panose="02020603050405020304" pitchFamily="18" charset="0"/>
              </a:rPr>
              <a:t>2</a:t>
            </a:r>
          </a:p>
          <a:p>
            <a:r>
              <a:rPr lang="en-US" sz="4000" dirty="0">
                <a:latin typeface="Times New Roman" panose="02020603050405020304" pitchFamily="18" charset="0"/>
                <a:cs typeface="Times New Roman" panose="02020603050405020304" pitchFamily="18" charset="0"/>
              </a:rPr>
              <a:t>the initial configuration of TM is: q</a:t>
            </a:r>
            <a:r>
              <a:rPr lang="en-US" sz="4000" baseline="-25000" dirty="0">
                <a:latin typeface="Times New Roman" panose="02020603050405020304" pitchFamily="18" charset="0"/>
                <a:cs typeface="Times New Roman" panose="02020603050405020304" pitchFamily="18" charset="0"/>
              </a:rPr>
              <a:t>0</a:t>
            </a:r>
            <a:r>
              <a:rPr lang="en-US" sz="4000" dirty="0">
                <a:latin typeface="Times New Roman" panose="02020603050405020304" pitchFamily="18" charset="0"/>
                <a:cs typeface="Times New Roman" panose="02020603050405020304" pitchFamily="18" charset="0"/>
              </a:rPr>
              <a:t>w</a:t>
            </a:r>
            <a:endParaRPr lang="en-IN" sz="4000" dirty="0"/>
          </a:p>
        </p:txBody>
      </p:sp>
    </p:spTree>
    <p:extLst>
      <p:ext uri="{BB962C8B-B14F-4D97-AF65-F5344CB8AC3E}">
        <p14:creationId xmlns="" xmlns:p14="http://schemas.microsoft.com/office/powerpoint/2010/main" val="41134795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A4C9904-9E39-4857-A788-40DA3C8ED734}"/>
              </a:ext>
            </a:extLst>
          </p:cNvPr>
          <p:cNvSpPr>
            <a:spLocks noGrp="1"/>
          </p:cNvSpPr>
          <p:nvPr>
            <p:ph type="title"/>
          </p:nvPr>
        </p:nvSpPr>
        <p:spPr>
          <a:xfrm>
            <a:off x="838200" y="365125"/>
            <a:ext cx="10515600" cy="729157"/>
          </a:xfrm>
        </p:spPr>
        <p:txBody>
          <a:bodyPr/>
          <a:lstStyle/>
          <a:p>
            <a:r>
              <a:rPr lang="en-US" b="1" dirty="0">
                <a:solidFill>
                  <a:srgbClr val="FF0000"/>
                </a:solidFill>
              </a:rPr>
              <a:t>Acceptance of TM</a:t>
            </a:r>
            <a:endParaRPr lang="en-IN" b="1" dirty="0">
              <a:solidFill>
                <a:srgbClr val="FF0000"/>
              </a:solidFill>
            </a:endParaRPr>
          </a:p>
        </p:txBody>
      </p:sp>
      <p:sp>
        <p:nvSpPr>
          <p:cNvPr id="3" name="Content Placeholder 2">
            <a:extLst>
              <a:ext uri="{FF2B5EF4-FFF2-40B4-BE49-F238E27FC236}">
                <a16:creationId xmlns="" xmlns:a16="http://schemas.microsoft.com/office/drawing/2014/main" id="{903DB699-5F6F-422A-AB65-4BB53E5F953A}"/>
              </a:ext>
            </a:extLst>
          </p:cNvPr>
          <p:cNvSpPr>
            <a:spLocks noGrp="1"/>
          </p:cNvSpPr>
          <p:nvPr>
            <p:ph idx="1"/>
          </p:nvPr>
        </p:nvSpPr>
        <p:spPr>
          <a:xfrm>
            <a:off x="838200" y="1094282"/>
            <a:ext cx="10515600" cy="5082681"/>
          </a:xfrm>
        </p:spPr>
        <p:txBody>
          <a:bodyPr/>
          <a:lstStyle/>
          <a:p>
            <a:r>
              <a:rPr lang="en-US" dirty="0"/>
              <a:t>The language accepted by M, denoted L(M), is the set of those words in ∑* that cause M to enter a final state when placed, justified at the left, on the tape of M, with M in state q</a:t>
            </a:r>
            <a:r>
              <a:rPr lang="en-US" baseline="-25000" dirty="0"/>
              <a:t>0</a:t>
            </a:r>
            <a:r>
              <a:rPr lang="en-US" dirty="0"/>
              <a:t>, and the tape head of M at the leftmost cell.</a:t>
            </a:r>
          </a:p>
          <a:p>
            <a:r>
              <a:rPr lang="en-US" dirty="0"/>
              <a:t>The language accepted by </a:t>
            </a:r>
            <a:r>
              <a:rPr lang="en-US" sz="2800" dirty="0"/>
              <a:t>M= (Q, ∑, ┌, </a:t>
            </a:r>
            <a:r>
              <a:rPr lang="en-US" sz="2800" dirty="0">
                <a:latin typeface="Times New Roman" panose="02020603050405020304" pitchFamily="18" charset="0"/>
                <a:cs typeface="Times New Roman" panose="02020603050405020304" pitchFamily="18" charset="0"/>
              </a:rPr>
              <a:t>⸹, q</a:t>
            </a:r>
            <a:r>
              <a:rPr lang="en-US" sz="2800" baseline="-25000" dirty="0">
                <a:latin typeface="Times New Roman" panose="02020603050405020304" pitchFamily="18" charset="0"/>
                <a:cs typeface="Times New Roman" panose="02020603050405020304" pitchFamily="18" charset="0"/>
              </a:rPr>
              <a:t>0</a:t>
            </a:r>
            <a:r>
              <a:rPr lang="en-US" sz="2800" dirty="0">
                <a:latin typeface="Times New Roman" panose="02020603050405020304" pitchFamily="18" charset="0"/>
                <a:cs typeface="Times New Roman" panose="02020603050405020304" pitchFamily="18" charset="0"/>
              </a:rPr>
              <a:t>, B, F) is</a:t>
            </a:r>
          </a:p>
          <a:p>
            <a:endParaRPr lang="en-US"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TM halts, Whenever the input is accepted  otherwise TM will never halt.</a:t>
            </a:r>
          </a:p>
          <a:p>
            <a:pPr marL="0" indent="0">
              <a:buNone/>
            </a:pPr>
            <a:r>
              <a:rPr lang="en-US" dirty="0">
                <a:latin typeface="Times New Roman" panose="02020603050405020304" pitchFamily="18" charset="0"/>
                <a:cs typeface="Times New Roman" panose="02020603050405020304" pitchFamily="18" charset="0"/>
              </a:rPr>
              <a:t>   </a:t>
            </a:r>
            <a:endParaRPr lang="en-IN" dirty="0"/>
          </a:p>
        </p:txBody>
      </p:sp>
      <p:pic>
        <p:nvPicPr>
          <p:cNvPr id="5" name="Picture 4">
            <a:extLst>
              <a:ext uri="{FF2B5EF4-FFF2-40B4-BE49-F238E27FC236}">
                <a16:creationId xmlns="" xmlns:a16="http://schemas.microsoft.com/office/drawing/2014/main" id="{131E3323-F6D1-40CE-8569-38D434D8E926}"/>
              </a:ext>
            </a:extLst>
          </p:cNvPr>
          <p:cNvPicPr>
            <a:picLocks noChangeAspect="1"/>
          </p:cNvPicPr>
          <p:nvPr/>
        </p:nvPicPr>
        <p:blipFill>
          <a:blip r:embed="rId2"/>
          <a:stretch>
            <a:fillRect/>
          </a:stretch>
        </p:blipFill>
        <p:spPr>
          <a:xfrm>
            <a:off x="838200" y="3541933"/>
            <a:ext cx="10515600" cy="1084347"/>
          </a:xfrm>
          <a:prstGeom prst="rect">
            <a:avLst/>
          </a:prstGeom>
        </p:spPr>
      </p:pic>
    </p:spTree>
    <p:extLst>
      <p:ext uri="{BB962C8B-B14F-4D97-AF65-F5344CB8AC3E}">
        <p14:creationId xmlns="" xmlns:p14="http://schemas.microsoft.com/office/powerpoint/2010/main" val="3097945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92CC1C3-CC9C-4C32-87C0-E32CBF5C3E67}"/>
              </a:ext>
            </a:extLst>
          </p:cNvPr>
          <p:cNvSpPr>
            <a:spLocks noGrp="1"/>
          </p:cNvSpPr>
          <p:nvPr>
            <p:ph type="title"/>
          </p:nvPr>
        </p:nvSpPr>
        <p:spPr>
          <a:xfrm>
            <a:off x="838200" y="365125"/>
            <a:ext cx="10515600" cy="744147"/>
          </a:xfrm>
        </p:spPr>
        <p:txBody>
          <a:bodyPr>
            <a:normAutofit fontScale="90000"/>
          </a:bodyPr>
          <a:lstStyle/>
          <a:p>
            <a:r>
              <a:rPr lang="en-US" b="1" dirty="0">
                <a:solidFill>
                  <a:srgbClr val="FF0000"/>
                </a:solidFill>
              </a:rPr>
              <a:t>Ex : 1. design a TM to accept L={0</a:t>
            </a:r>
            <a:r>
              <a:rPr lang="en-US" b="1" baseline="30000" dirty="0">
                <a:solidFill>
                  <a:srgbClr val="FF0000"/>
                </a:solidFill>
              </a:rPr>
              <a:t>n</a:t>
            </a:r>
            <a:r>
              <a:rPr lang="en-US" b="1" dirty="0">
                <a:solidFill>
                  <a:srgbClr val="FF0000"/>
                </a:solidFill>
              </a:rPr>
              <a:t>1</a:t>
            </a:r>
            <a:r>
              <a:rPr lang="en-US" b="1" baseline="30000" dirty="0">
                <a:solidFill>
                  <a:srgbClr val="FF0000"/>
                </a:solidFill>
              </a:rPr>
              <a:t>n</a:t>
            </a:r>
            <a:r>
              <a:rPr lang="en-US" b="1" dirty="0">
                <a:solidFill>
                  <a:srgbClr val="FF0000"/>
                </a:solidFill>
              </a:rPr>
              <a:t>|n&gt;=1}</a:t>
            </a:r>
            <a:endParaRPr lang="en-IN" b="1" dirty="0">
              <a:solidFill>
                <a:srgbClr val="FF0000"/>
              </a:solidFill>
            </a:endParaRPr>
          </a:p>
        </p:txBody>
      </p:sp>
      <p:sp>
        <p:nvSpPr>
          <p:cNvPr id="9" name="Content Placeholder 8">
            <a:extLst>
              <a:ext uri="{FF2B5EF4-FFF2-40B4-BE49-F238E27FC236}">
                <a16:creationId xmlns="" xmlns:a16="http://schemas.microsoft.com/office/drawing/2014/main" id="{EA7CD161-77E4-48FB-9351-B76B2805D8C5}"/>
              </a:ext>
            </a:extLst>
          </p:cNvPr>
          <p:cNvSpPr>
            <a:spLocks noGrp="1"/>
          </p:cNvSpPr>
          <p:nvPr>
            <p:ph idx="1"/>
          </p:nvPr>
        </p:nvSpPr>
        <p:spPr>
          <a:xfrm>
            <a:off x="838200" y="1573967"/>
            <a:ext cx="10515600" cy="4602996"/>
          </a:xfrm>
        </p:spPr>
        <p:txBody>
          <a:bodyPr>
            <a:normAutofit/>
          </a:bodyPr>
          <a:lstStyle/>
          <a:p>
            <a:pPr algn="just"/>
            <a:r>
              <a:rPr lang="en-US" sz="3200" dirty="0"/>
              <a:t>Initially, the tape of M contains </a:t>
            </a:r>
            <a:r>
              <a:rPr lang="en-US" sz="3200" b="1" dirty="0"/>
              <a:t>0</a:t>
            </a:r>
            <a:r>
              <a:rPr lang="en-US" sz="3200" b="1" baseline="30000" dirty="0"/>
              <a:t>n</a:t>
            </a:r>
            <a:r>
              <a:rPr lang="en-US" sz="3200" b="1" dirty="0"/>
              <a:t>1</a:t>
            </a:r>
            <a:r>
              <a:rPr lang="en-US" sz="3200" b="1" baseline="30000" dirty="0"/>
              <a:t>n</a:t>
            </a:r>
            <a:r>
              <a:rPr lang="en-US" sz="3200" b="1" dirty="0"/>
              <a:t> </a:t>
            </a:r>
            <a:r>
              <a:rPr lang="en-US" sz="3200" dirty="0"/>
              <a:t>followed by an infinity of blanks.</a:t>
            </a:r>
          </a:p>
          <a:p>
            <a:pPr algn="just"/>
            <a:r>
              <a:rPr lang="en-US" sz="3200" dirty="0"/>
              <a:t>Repeatedly, M replaces the leftmost 0 by X, moves right to the leftmost 1, replacing it by Y, moves left to find the rightmost X, then moves one cell right to the leftmost 0 and repeats the cycle.</a:t>
            </a:r>
          </a:p>
          <a:p>
            <a:pPr algn="just"/>
            <a:r>
              <a:rPr lang="en-US" sz="3200" dirty="0"/>
              <a:t>If, when searching for a 1, M finds a  blank instead, then M halts without accepting.</a:t>
            </a:r>
          </a:p>
          <a:p>
            <a:pPr algn="just"/>
            <a:r>
              <a:rPr lang="en-US" sz="3200" dirty="0"/>
              <a:t>┌ = {0,1,X,Y,B}, ∑ = {0,1}</a:t>
            </a:r>
          </a:p>
          <a:p>
            <a:pPr algn="just"/>
            <a:endParaRPr lang="en-IN" sz="3200" dirty="0"/>
          </a:p>
        </p:txBody>
      </p:sp>
    </p:spTree>
    <p:extLst>
      <p:ext uri="{BB962C8B-B14F-4D97-AF65-F5344CB8AC3E}">
        <p14:creationId xmlns="" xmlns:p14="http://schemas.microsoft.com/office/powerpoint/2010/main" val="2229456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720</TotalTime>
  <Words>2665</Words>
  <Application>Microsoft Office PowerPoint</Application>
  <PresentationFormat>Custom</PresentationFormat>
  <Paragraphs>380</Paragraphs>
  <Slides>56</Slides>
  <Notes>0</Notes>
  <HiddenSlides>0</HiddenSlides>
  <MMClips>0</MMClips>
  <ScaleCrop>false</ScaleCrop>
  <HeadingPairs>
    <vt:vector size="4" baseType="variant">
      <vt:variant>
        <vt:lpstr>Theme</vt:lpstr>
      </vt:variant>
      <vt:variant>
        <vt:i4>1</vt:i4>
      </vt:variant>
      <vt:variant>
        <vt:lpstr>Slide Titles</vt:lpstr>
      </vt:variant>
      <vt:variant>
        <vt:i4>56</vt:i4>
      </vt:variant>
    </vt:vector>
  </HeadingPairs>
  <TitlesOfParts>
    <vt:vector size="57" baseType="lpstr">
      <vt:lpstr>Office Theme</vt:lpstr>
      <vt:lpstr>UNIT-IV Topic: Turing  Machine</vt:lpstr>
      <vt:lpstr>Turing Machine</vt:lpstr>
      <vt:lpstr>The Turing Machine Model</vt:lpstr>
      <vt:lpstr>Slide 4</vt:lpstr>
      <vt:lpstr>Slide 5</vt:lpstr>
      <vt:lpstr>Description of TM:</vt:lpstr>
      <vt:lpstr>Instantaneous Description(ID) of the TM</vt:lpstr>
      <vt:lpstr>Acceptance of TM</vt:lpstr>
      <vt:lpstr>Ex : 1. design a TM to accept L={0n1n|n&gt;=1}</vt:lpstr>
      <vt:lpstr>Slide 10</vt:lpstr>
      <vt:lpstr>A computation of M</vt:lpstr>
      <vt:lpstr>Transition Diagram</vt:lpstr>
      <vt:lpstr>Ex : 2. design a TM to accept L={0n1n2n|n&gt;=1}</vt:lpstr>
      <vt:lpstr>Slide 14</vt:lpstr>
      <vt:lpstr>3. Design TM that accepts L={w|wϵ(0+1)*}      containing the sub string 001.</vt:lpstr>
      <vt:lpstr>Slide 16</vt:lpstr>
      <vt:lpstr>Slide 17</vt:lpstr>
      <vt:lpstr>Slide 18</vt:lpstr>
      <vt:lpstr>4. Design TM that accepts L={w|wϵ(0+1)*}       strings end with 011.</vt:lpstr>
      <vt:lpstr>Slide 20</vt:lpstr>
      <vt:lpstr>Slide 21</vt:lpstr>
      <vt:lpstr>Slide 22</vt:lpstr>
      <vt:lpstr>5. Design TM that accepts L={w|w is even and ∑ ={a,b} }.</vt:lpstr>
      <vt:lpstr>Slide 24</vt:lpstr>
      <vt:lpstr>Slide 25</vt:lpstr>
      <vt:lpstr>6. Design TM, that accepts a palindrome  </vt:lpstr>
      <vt:lpstr>7. Design a TM, that accepts L={wwr|wϵ(a+b)*}</vt:lpstr>
      <vt:lpstr>8. </vt:lpstr>
      <vt:lpstr>Slide 29</vt:lpstr>
      <vt:lpstr>Techniques for Turing Machine Construction</vt:lpstr>
      <vt:lpstr>1. Storage in the finite control </vt:lpstr>
      <vt:lpstr>2. Multiple Tracks</vt:lpstr>
      <vt:lpstr>Slide 33</vt:lpstr>
      <vt:lpstr>3. Checking off Symbols</vt:lpstr>
      <vt:lpstr>4. Shifting Over</vt:lpstr>
      <vt:lpstr>5. Subroutines</vt:lpstr>
      <vt:lpstr>Turing Machine has computation functions: 1. Design a TM which computes the addition of two positive numbers.</vt:lpstr>
      <vt:lpstr>Slide 38</vt:lpstr>
      <vt:lpstr>Slide 39</vt:lpstr>
      <vt:lpstr>2. Design a TM which computes the proper subtraction.</vt:lpstr>
      <vt:lpstr>Slide 41</vt:lpstr>
      <vt:lpstr>3. Design a TM which computes the Multiplication.</vt:lpstr>
      <vt:lpstr>Slide 43</vt:lpstr>
      <vt:lpstr>Slide 44</vt:lpstr>
      <vt:lpstr>Slide 45</vt:lpstr>
      <vt:lpstr>Variations or Types of TMs:</vt:lpstr>
      <vt:lpstr> 1. Two-way infinite tape TM </vt:lpstr>
      <vt:lpstr>Slide 48</vt:lpstr>
      <vt:lpstr>2. Multitape Turing machines</vt:lpstr>
      <vt:lpstr>Slide 50</vt:lpstr>
      <vt:lpstr>3. Nondeterministic Turing machines</vt:lpstr>
      <vt:lpstr>Slide 52</vt:lpstr>
      <vt:lpstr> 4. Multidimensional Turing machines </vt:lpstr>
      <vt:lpstr>Slide 54</vt:lpstr>
      <vt:lpstr> 5. Multihead Turing machines </vt:lpstr>
      <vt:lpstr> 6. Off-line Turing machines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UNIT-IV Topic: Turing  Machine</dc:title>
  <dc:creator>naveen mukkapati</dc:creator>
  <cp:lastModifiedBy>SRIKANTH</cp:lastModifiedBy>
  <cp:revision>52</cp:revision>
  <dcterms:created xsi:type="dcterms:W3CDTF">2021-04-20T01:56:53Z</dcterms:created>
  <dcterms:modified xsi:type="dcterms:W3CDTF">2021-04-28T04:30:32Z</dcterms:modified>
</cp:coreProperties>
</file>

<file path=docProps/thumbnail.jpeg>
</file>